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310" r:id="rId3"/>
    <p:sldId id="311" r:id="rId4"/>
    <p:sldId id="312" r:id="rId5"/>
    <p:sldId id="313" r:id="rId6"/>
    <p:sldId id="314" r:id="rId7"/>
    <p:sldId id="315" r:id="rId8"/>
    <p:sldId id="316" r:id="rId9"/>
    <p:sldId id="317" r:id="rId10"/>
    <p:sldId id="318" r:id="rId11"/>
    <p:sldId id="319" r:id="rId12"/>
    <p:sldId id="320" r:id="rId13"/>
  </p:sldIdLst>
  <p:sldSz cx="13004800" cy="9753600"/>
  <p:notesSz cx="6797675" cy="9926638"/>
  <p:defaultTextStyle>
    <a:defPPr>
      <a:defRPr lang="da-DK"/>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3CB"/>
    <a:srgbClr val="003399"/>
    <a:srgbClr val="000099"/>
    <a:srgbClr val="666666"/>
    <a:srgbClr val="ADBE88"/>
    <a:srgbClr val="D6DFC4"/>
    <a:srgbClr val="D3E0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69822" autoAdjust="0"/>
  </p:normalViewPr>
  <p:slideViewPr>
    <p:cSldViewPr snapToGrid="0">
      <p:cViewPr>
        <p:scale>
          <a:sx n="73" d="100"/>
          <a:sy n="73" d="100"/>
        </p:scale>
        <p:origin x="-132" y="1128"/>
      </p:cViewPr>
      <p:guideLst>
        <p:guide orient="horz" pos="3072"/>
        <p:guide pos="4096"/>
      </p:guideLst>
    </p:cSldViewPr>
  </p:slideViewPr>
  <p:notesTextViewPr>
    <p:cViewPr>
      <p:scale>
        <a:sx n="1" d="1"/>
        <a:sy n="1" d="1"/>
      </p:scale>
      <p:origin x="0" y="0"/>
    </p:cViewPr>
  </p:notesTextViewPr>
  <p:notesViewPr>
    <p:cSldViewPr snapToGrid="0">
      <p:cViewPr varScale="1">
        <p:scale>
          <a:sx n="71" d="100"/>
          <a:sy n="71" d="100"/>
        </p:scale>
        <p:origin x="-319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da-DK" smtClean="0"/>
              <a:t>Tilføj sted og dato </a:t>
            </a:r>
            <a:endParaRPr lang="da-DK"/>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54E49F9-A8AB-4ECB-9601-F49880BEFA71}" type="datetimeFigureOut">
              <a:rPr lang="da-DK" smtClean="0"/>
              <a:t>05-02-2019</a:t>
            </a:fld>
            <a:endParaRPr lang="da-DK"/>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9DCEDD0-8D01-4EBE-A710-E79C3047C1B2}" type="slidenum">
              <a:rPr lang="da-DK" smtClean="0"/>
              <a:t>‹nr.›</a:t>
            </a:fld>
            <a:endParaRPr lang="da-DK"/>
          </a:p>
        </p:txBody>
      </p:sp>
    </p:spTree>
    <p:extLst>
      <p:ext uri="{BB962C8B-B14F-4D97-AF65-F5344CB8AC3E}">
        <p14:creationId xmlns:p14="http://schemas.microsoft.com/office/powerpoint/2010/main" val="109819798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da-DK" smtClean="0"/>
              <a:t>Tilføj sted og dato </a:t>
            </a:r>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234BD0-180F-4415-8EAF-C7CCF9297924}" type="datetimeFigureOut">
              <a:rPr lang="da-DK" smtClean="0"/>
              <a:t>05-02-2019</a:t>
            </a:fld>
            <a:endParaRPr lang="da-DK"/>
          </a:p>
        </p:txBody>
      </p:sp>
      <p:sp>
        <p:nvSpPr>
          <p:cNvPr id="4" name="Pladsholder til slidebille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25BB511-BE12-4997-8764-9F93D5E84DD3}" type="slidenum">
              <a:rPr lang="da-DK" smtClean="0"/>
              <a:t>‹nr.›</a:t>
            </a:fld>
            <a:endParaRPr lang="da-DK"/>
          </a:p>
        </p:txBody>
      </p:sp>
    </p:spTree>
    <p:extLst>
      <p:ext uri="{BB962C8B-B14F-4D97-AF65-F5344CB8AC3E}">
        <p14:creationId xmlns:p14="http://schemas.microsoft.com/office/powerpoint/2010/main" val="487903333"/>
      </p:ext>
    </p:extLst>
  </p:cSld>
  <p:clrMap bg1="lt1" tx1="dk1" bg2="lt2" tx2="dk2" accent1="accent1" accent2="accent2" accent3="accent3" accent4="accent4" accent5="accent5" accent6="accent6" hlink="hlink" folHlink="folHlink"/>
  <p:hf ftr="0" dt="0"/>
  <p:notesStyle>
    <a:lvl1pPr marL="0" algn="l" defTabSz="1300460" rtl="0" eaLnBrk="1" latinLnBrk="0" hangingPunct="1">
      <a:defRPr sz="1707" kern="1200">
        <a:solidFill>
          <a:schemeClr val="tx1"/>
        </a:solidFill>
        <a:latin typeface="+mn-lt"/>
        <a:ea typeface="+mn-ea"/>
        <a:cs typeface="+mn-cs"/>
      </a:defRPr>
    </a:lvl1pPr>
    <a:lvl2pPr marL="650230" algn="l" defTabSz="1300460" rtl="0" eaLnBrk="1" latinLnBrk="0" hangingPunct="1">
      <a:defRPr sz="1707" kern="1200">
        <a:solidFill>
          <a:schemeClr val="tx1"/>
        </a:solidFill>
        <a:latin typeface="+mn-lt"/>
        <a:ea typeface="+mn-ea"/>
        <a:cs typeface="+mn-cs"/>
      </a:defRPr>
    </a:lvl2pPr>
    <a:lvl3pPr marL="1300460" algn="l" defTabSz="1300460" rtl="0" eaLnBrk="1" latinLnBrk="0" hangingPunct="1">
      <a:defRPr sz="1707" kern="1200">
        <a:solidFill>
          <a:schemeClr val="tx1"/>
        </a:solidFill>
        <a:latin typeface="+mn-lt"/>
        <a:ea typeface="+mn-ea"/>
        <a:cs typeface="+mn-cs"/>
      </a:defRPr>
    </a:lvl3pPr>
    <a:lvl4pPr marL="1950690" algn="l" defTabSz="1300460" rtl="0" eaLnBrk="1" latinLnBrk="0" hangingPunct="1">
      <a:defRPr sz="1707" kern="1200">
        <a:solidFill>
          <a:schemeClr val="tx1"/>
        </a:solidFill>
        <a:latin typeface="+mn-lt"/>
        <a:ea typeface="+mn-ea"/>
        <a:cs typeface="+mn-cs"/>
      </a:defRPr>
    </a:lvl4pPr>
    <a:lvl5pPr marL="2600919" algn="l" defTabSz="1300460" rtl="0" eaLnBrk="1" latinLnBrk="0" hangingPunct="1">
      <a:defRPr sz="1707" kern="1200">
        <a:solidFill>
          <a:schemeClr val="tx1"/>
        </a:solidFill>
        <a:latin typeface="+mn-lt"/>
        <a:ea typeface="+mn-ea"/>
        <a:cs typeface="+mn-cs"/>
      </a:defRPr>
    </a:lvl5pPr>
    <a:lvl6pPr marL="3251149" algn="l" defTabSz="1300460" rtl="0" eaLnBrk="1" latinLnBrk="0" hangingPunct="1">
      <a:defRPr sz="1707" kern="1200">
        <a:solidFill>
          <a:schemeClr val="tx1"/>
        </a:solidFill>
        <a:latin typeface="+mn-lt"/>
        <a:ea typeface="+mn-ea"/>
        <a:cs typeface="+mn-cs"/>
      </a:defRPr>
    </a:lvl6pPr>
    <a:lvl7pPr marL="3901379" algn="l" defTabSz="1300460" rtl="0" eaLnBrk="1" latinLnBrk="0" hangingPunct="1">
      <a:defRPr sz="1707" kern="1200">
        <a:solidFill>
          <a:schemeClr val="tx1"/>
        </a:solidFill>
        <a:latin typeface="+mn-lt"/>
        <a:ea typeface="+mn-ea"/>
        <a:cs typeface="+mn-cs"/>
      </a:defRPr>
    </a:lvl7pPr>
    <a:lvl8pPr marL="4551609" algn="l" defTabSz="1300460" rtl="0" eaLnBrk="1" latinLnBrk="0" hangingPunct="1">
      <a:defRPr sz="1707" kern="1200">
        <a:solidFill>
          <a:schemeClr val="tx1"/>
        </a:solidFill>
        <a:latin typeface="+mn-lt"/>
        <a:ea typeface="+mn-ea"/>
        <a:cs typeface="+mn-cs"/>
      </a:defRPr>
    </a:lvl8pPr>
    <a:lvl9pPr marL="5201839" algn="l" defTabSz="1300460" rtl="0" eaLnBrk="1" latinLnBrk="0" hangingPunct="1">
      <a:defRPr sz="170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225BB511-BE12-4997-8764-9F93D5E84DD3}" type="slidenum">
              <a:rPr lang="da-DK" smtClean="0"/>
              <a:t>1</a:t>
            </a:fld>
            <a:endParaRPr lang="da-DK"/>
          </a:p>
        </p:txBody>
      </p:sp>
      <p:sp>
        <p:nvSpPr>
          <p:cNvPr id="5" name="Pladsholder til sidehoved 4"/>
          <p:cNvSpPr>
            <a:spLocks noGrp="1"/>
          </p:cNvSpPr>
          <p:nvPr>
            <p:ph type="hdr" sz="quarter" idx="11"/>
          </p:nvPr>
        </p:nvSpPr>
        <p:spPr/>
        <p:txBody>
          <a:bodyPr/>
          <a:lstStyle/>
          <a:p>
            <a:r>
              <a:rPr lang="da-DK" smtClean="0"/>
              <a:t>Tilføj sted og dato </a:t>
            </a:r>
            <a:endParaRPr lang="da-DK"/>
          </a:p>
        </p:txBody>
      </p:sp>
    </p:spTree>
    <p:extLst>
      <p:ext uri="{BB962C8B-B14F-4D97-AF65-F5344CB8AC3E}">
        <p14:creationId xmlns:p14="http://schemas.microsoft.com/office/powerpoint/2010/main" val="2729118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dirty="0" smtClean="0"/>
              <a:t>Det er et eksempel fra en rigtig sag. Diskuter hvad I tænker om lærerens udtalelser til skolelederen.  </a:t>
            </a:r>
          </a:p>
          <a:p>
            <a:endParaRPr lang="da-DK" sz="1200" dirty="0" smtClean="0"/>
          </a:p>
          <a:p>
            <a:r>
              <a:rPr lang="da-DK" sz="1200" dirty="0" smtClean="0"/>
              <a:t>Læreren blev bortvist</a:t>
            </a:r>
            <a:r>
              <a:rPr lang="da-DK" sz="1200" baseline="0" dirty="0" smtClean="0"/>
              <a:t> og fik også en strafferetlig dom på 10 dagbøder af 200 kr. Det skyldes, at læreren jo siger, at hun slog igen for at straffe eleven og ikke i nødværge. </a:t>
            </a:r>
            <a:endParaRPr lang="da-DK" sz="1200" dirty="0" smtClean="0"/>
          </a:p>
          <a:p>
            <a:endParaRPr lang="da-DK" dirty="0"/>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10</a:t>
            </a:fld>
            <a:endParaRPr lang="da-DK"/>
          </a:p>
        </p:txBody>
      </p:sp>
    </p:spTree>
    <p:extLst>
      <p:ext uri="{BB962C8B-B14F-4D97-AF65-F5344CB8AC3E}">
        <p14:creationId xmlns:p14="http://schemas.microsoft.com/office/powerpoint/2010/main" val="713231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dirty="0" smtClean="0"/>
              <a:t>Det</a:t>
            </a:r>
            <a:r>
              <a:rPr lang="da-DK" sz="1200" baseline="0" dirty="0" smtClean="0"/>
              <a:t> kan være en god idé at vedtage retningslinjer for magtanvendelse på skolen. På disse power-points er der inspiration til, hvad der kan stå i retningslinjerne. Det er vigtigt, at man kun bruger disse som inspiration og laver sine egne til arbejdspladsen. Det findes også som bilag i pjecen ”Vold, trusler og magtanvendelse.”</a:t>
            </a:r>
            <a:endParaRPr lang="da-DK" sz="1200" dirty="0"/>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11</a:t>
            </a:fld>
            <a:endParaRPr lang="da-DK"/>
          </a:p>
        </p:txBody>
      </p:sp>
    </p:spTree>
    <p:extLst>
      <p:ext uri="{BB962C8B-B14F-4D97-AF65-F5344CB8AC3E}">
        <p14:creationId xmlns:p14="http://schemas.microsoft.com/office/powerpoint/2010/main" val="3806642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12</a:t>
            </a:fld>
            <a:endParaRPr lang="da-DK"/>
          </a:p>
        </p:txBody>
      </p:sp>
    </p:spTree>
    <p:extLst>
      <p:ext uri="{BB962C8B-B14F-4D97-AF65-F5344CB8AC3E}">
        <p14:creationId xmlns:p14="http://schemas.microsoft.com/office/powerpoint/2010/main" val="2737491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dirty="0" smtClean="0"/>
              <a:t>Reglerne - Hvornår må en lærer bruge fysisk magt?</a:t>
            </a:r>
          </a:p>
          <a:p>
            <a:endParaRPr lang="da-DK" sz="1200" smtClean="0"/>
          </a:p>
          <a:p>
            <a:r>
              <a:rPr lang="da-DK" sz="1200" smtClean="0"/>
              <a:t>Reglerne </a:t>
            </a:r>
            <a:r>
              <a:rPr lang="da-DK" sz="1200" dirty="0" smtClean="0"/>
              <a:t>om magtanvendelse står i ”Bekendtgørelse om fremme af god orden i folkeskolen”. I bekendtgørelsens § 10, stk. 3 står der:  </a:t>
            </a:r>
          </a:p>
          <a:p>
            <a:r>
              <a:rPr lang="da-DK" sz="1200" dirty="0" smtClean="0"/>
              <a:t>”I øvrigt gælder lovgivningens almindelige regler om nødværge, nødret og lovlig retshåndhævelse, jf. straffeloven og retsplejeloven. Legemlig afstraffelse og nedværdigende behandling er ikke tilladt. For at afværge, at en elev øver vold mod sig selv eller andre eller ødelægger eller beskadiger ting, kan der anvendes magt i fornødent omfang.”</a:t>
            </a:r>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2</a:t>
            </a:fld>
            <a:endParaRPr lang="da-DK"/>
          </a:p>
        </p:txBody>
      </p:sp>
    </p:spTree>
    <p:extLst>
      <p:ext uri="{BB962C8B-B14F-4D97-AF65-F5344CB8AC3E}">
        <p14:creationId xmlns:p14="http://schemas.microsoft.com/office/powerpoint/2010/main" val="319750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dirty="0" smtClean="0"/>
              <a:t>Det følger således af bestemmelsen i bekendtgørelsen, at man kun må bruge magt i følgende tre situationer:</a:t>
            </a:r>
          </a:p>
          <a:p>
            <a:endParaRPr lang="da-DK" sz="1200" dirty="0" smtClean="0"/>
          </a:p>
          <a:p>
            <a:r>
              <a:rPr lang="da-DK" sz="1200" dirty="0" smtClean="0"/>
              <a:t>•	For at afværge, at eleven øver vold mod sig selv</a:t>
            </a:r>
          </a:p>
          <a:p>
            <a:r>
              <a:rPr lang="da-DK" sz="1200" dirty="0" smtClean="0"/>
              <a:t>•	For at afværge, at eleven øver vold mod andre</a:t>
            </a:r>
          </a:p>
          <a:p>
            <a:r>
              <a:rPr lang="da-DK" sz="1200" dirty="0" smtClean="0"/>
              <a:t>•	For at afværge, at eleven ødelægger eller beskadiger ting.</a:t>
            </a:r>
          </a:p>
          <a:p>
            <a:endParaRPr lang="da-DK" sz="1200" dirty="0" smtClean="0"/>
          </a:p>
          <a:p>
            <a:r>
              <a:rPr lang="da-DK" sz="1200" dirty="0" smtClean="0"/>
              <a:t>Det følger endvidere af bekendtgørelsen, at den anvendte magt kun må være den fornødne. Det betyder, at man ikke må bruge mere magt end den, der skønnes nødvendig i situationen. </a:t>
            </a:r>
          </a:p>
          <a:p>
            <a:endParaRPr lang="da-DK" sz="1200" dirty="0" smtClean="0"/>
          </a:p>
          <a:p>
            <a:r>
              <a:rPr lang="da-DK" sz="1200" dirty="0" smtClean="0"/>
              <a:t>I vurderingen af, hvad der er nødvendig magt i den konkrete situation, må man f.eks. se på: </a:t>
            </a:r>
          </a:p>
          <a:p>
            <a:r>
              <a:rPr lang="da-DK" sz="1200" dirty="0" smtClean="0"/>
              <a:t>•	Alvoren og farligheden af elevens ageren</a:t>
            </a:r>
          </a:p>
          <a:p>
            <a:r>
              <a:rPr lang="da-DK" sz="1200" dirty="0" smtClean="0"/>
              <a:t>•	Elevens alder, størrelse, fysik og modenhed</a:t>
            </a:r>
          </a:p>
          <a:p>
            <a:r>
              <a:rPr lang="da-DK" sz="1200" dirty="0" smtClean="0"/>
              <a:t>•	Hvem eller hvad der angribes, f.eks. andre børn, voksne, ting, inventar. </a:t>
            </a:r>
          </a:p>
          <a:p>
            <a:endParaRPr lang="da-DK" sz="1200" dirty="0" smtClean="0"/>
          </a:p>
          <a:p>
            <a:r>
              <a:rPr lang="da-DK" sz="1200" dirty="0" smtClean="0"/>
              <a:t>Derudover bør det altid overvejes, om et overhængende angreb kan afværges ved, at man nedtrapper konflikten. Eksempelvis ved at forlade lokalet og lade en kollega overtage, hvis man selv er en del af konflikten, eller ved at bede de øvrige elever om at forlade klassen, hvis det kan bidrage til at konflikten nedtrappes. </a:t>
            </a:r>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3</a:t>
            </a:fld>
            <a:endParaRPr lang="da-DK"/>
          </a:p>
        </p:txBody>
      </p:sp>
    </p:spTree>
    <p:extLst>
      <p:ext uri="{BB962C8B-B14F-4D97-AF65-F5344CB8AC3E}">
        <p14:creationId xmlns:p14="http://schemas.microsoft.com/office/powerpoint/2010/main" val="1593631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Danmarks Lærerforening ser desværre en</a:t>
            </a:r>
            <a:r>
              <a:rPr lang="da-DK" baseline="0" dirty="0" smtClean="0"/>
              <a:t> stigning i antallet af ovenstående sager som følge af magtanvendelse.</a:t>
            </a:r>
            <a:endParaRPr lang="da-DK" dirty="0"/>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4</a:t>
            </a:fld>
            <a:endParaRPr lang="da-DK"/>
          </a:p>
        </p:txBody>
      </p:sp>
    </p:spTree>
    <p:extLst>
      <p:ext uri="{BB962C8B-B14F-4D97-AF65-F5344CB8AC3E}">
        <p14:creationId xmlns:p14="http://schemas.microsoft.com/office/powerpoint/2010/main" val="2976549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DLF</a:t>
            </a:r>
            <a:r>
              <a:rPr lang="da-DK" baseline="0" dirty="0" smtClean="0"/>
              <a:t> finder, at mange ansættelsesretlige sager kunne være undgået, hvis ovenstående procedure følges. Det værste er, hvis læreren går hjem uden at orientere ledelsen, og ledelsen så bliver kontaktet af forældrene og ikke kender noget til magtanvendelsen. </a:t>
            </a:r>
          </a:p>
          <a:p>
            <a:endParaRPr lang="da-DK" baseline="0" dirty="0" smtClean="0"/>
          </a:p>
          <a:p>
            <a:r>
              <a:rPr lang="da-DK" baseline="0" dirty="0" smtClean="0"/>
              <a:t>Det er vigtigt, at man ikke laver notatet eller udfylder skemaet på stedet, mens man er oprevet. Se et slemt eksempel på dette på en af de næste PP (”eksempel 2”).</a:t>
            </a:r>
            <a:endParaRPr lang="da-DK" dirty="0"/>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5</a:t>
            </a:fld>
            <a:endParaRPr lang="da-DK"/>
          </a:p>
        </p:txBody>
      </p:sp>
    </p:spTree>
    <p:extLst>
      <p:ext uri="{BB962C8B-B14F-4D97-AF65-F5344CB8AC3E}">
        <p14:creationId xmlns:p14="http://schemas.microsoft.com/office/powerpoint/2010/main" val="2611457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171450" indent="-171450">
              <a:buFont typeface="Arial" panose="020B0604020202020204" pitchFamily="34" charset="0"/>
              <a:buChar char="•"/>
            </a:pPr>
            <a:r>
              <a:rPr lang="da-DK" sz="1200" dirty="0" smtClean="0"/>
              <a:t>Det er meget vigtigt, at man beskriver, at man først forsøgte</a:t>
            </a:r>
            <a:r>
              <a:rPr lang="da-DK" sz="1200" baseline="0" dirty="0" smtClean="0"/>
              <a:t> at få hændelsen stoppet uden brug af magt, f.eks. Verbalt, og da det ikke lykkes, at man efterfølgende forsøgt at få det stoppet ved brug af mindst mulig magt, </a:t>
            </a:r>
            <a:r>
              <a:rPr lang="da-DK" sz="1200" baseline="0" dirty="0" err="1" smtClean="0"/>
              <a:t>feks</a:t>
            </a:r>
            <a:r>
              <a:rPr lang="da-DK" sz="1200" baseline="0" dirty="0" smtClean="0"/>
              <a:t>. ved et tag i armen, og da det fortsat ikke lykkes var man nød til at fat både i arme og nakken. </a:t>
            </a:r>
          </a:p>
          <a:p>
            <a:pPr marL="171450" indent="-171450">
              <a:buFont typeface="Arial" panose="020B0604020202020204" pitchFamily="34" charset="0"/>
              <a:buChar char="•"/>
            </a:pPr>
            <a:endParaRPr lang="da-DK" sz="1200" baseline="0" dirty="0" smtClean="0"/>
          </a:p>
          <a:p>
            <a:pPr marL="171450" indent="-171450">
              <a:buFont typeface="Arial" panose="020B0604020202020204" pitchFamily="34" charset="0"/>
              <a:buChar char="•"/>
            </a:pPr>
            <a:r>
              <a:rPr lang="da-DK" sz="1200" baseline="0" dirty="0" smtClean="0"/>
              <a:t>Det er også vigtigt at få beskrevet, at grunden til at man brugte magt var fordi eleven enten var til skade for sig selv, andre eller var ved at ødelægge ting.</a:t>
            </a:r>
          </a:p>
          <a:p>
            <a:pPr marL="0" indent="0">
              <a:buFont typeface="Arial" panose="020B0604020202020204" pitchFamily="34" charset="0"/>
              <a:buNone/>
            </a:pPr>
            <a:r>
              <a:rPr lang="da-DK" sz="1200" baseline="0" dirty="0" smtClean="0"/>
              <a:t> </a:t>
            </a:r>
          </a:p>
          <a:p>
            <a:pPr marL="171450" indent="-171450">
              <a:buFont typeface="Arial" panose="020B0604020202020204" pitchFamily="34" charset="0"/>
              <a:buChar char="•"/>
            </a:pPr>
            <a:r>
              <a:rPr lang="da-DK" sz="1200" baseline="0" dirty="0" smtClean="0"/>
              <a:t>Det er også vigtigt at få beskrevet, man ikke brugte magt i længere tid end, hvad der var nødvendigt i situationen, således at man slap eleven, da han ikke længere var til skade for sig selv eller andre.  </a:t>
            </a:r>
            <a:endParaRPr lang="da-DK" sz="1200" dirty="0"/>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6</a:t>
            </a:fld>
            <a:endParaRPr lang="da-DK"/>
          </a:p>
        </p:txBody>
      </p:sp>
    </p:spTree>
    <p:extLst>
      <p:ext uri="{BB962C8B-B14F-4D97-AF65-F5344CB8AC3E}">
        <p14:creationId xmlns:p14="http://schemas.microsoft.com/office/powerpoint/2010/main" val="2107068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dirty="0" smtClean="0"/>
              <a:t>Man</a:t>
            </a:r>
            <a:r>
              <a:rPr lang="da-DK" sz="1200" baseline="0" dirty="0" smtClean="0"/>
              <a:t> skal naturligvis ikke sige til ledelsen, at man lige skal have DLF til at læse det igennem, men det kan være en god idé at få det læst igennem, hvis man er i tvivl om man har brugt ulovlig magt. </a:t>
            </a:r>
            <a:endParaRPr lang="da-DK" sz="1200" dirty="0"/>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7</a:t>
            </a:fld>
            <a:endParaRPr lang="da-DK"/>
          </a:p>
        </p:txBody>
      </p:sp>
    </p:spTree>
    <p:extLst>
      <p:ext uri="{BB962C8B-B14F-4D97-AF65-F5344CB8AC3E}">
        <p14:creationId xmlns:p14="http://schemas.microsoft.com/office/powerpoint/2010/main" val="72125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Se næste</a:t>
            </a:r>
            <a:r>
              <a:rPr lang="da-DK" baseline="0" dirty="0" smtClean="0"/>
              <a:t> PP (”eksempel 1”). Dette notat var medvirkende til at læreren, der havde anvendt magt blev fyret.</a:t>
            </a:r>
            <a:endParaRPr lang="da-DK" dirty="0"/>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8</a:t>
            </a:fld>
            <a:endParaRPr lang="da-DK"/>
          </a:p>
        </p:txBody>
      </p:sp>
    </p:spTree>
    <p:extLst>
      <p:ext uri="{BB962C8B-B14F-4D97-AF65-F5344CB8AC3E}">
        <p14:creationId xmlns:p14="http://schemas.microsoft.com/office/powerpoint/2010/main" val="562872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dirty="0" smtClean="0"/>
              <a:t>Det er et eksempel</a:t>
            </a:r>
            <a:r>
              <a:rPr lang="da-DK" sz="1200" baseline="0" dirty="0" smtClean="0"/>
              <a:t> fra en rigtig sag. Diskuter hvad I tænker om kollegaens notat. </a:t>
            </a:r>
          </a:p>
          <a:p>
            <a:endParaRPr lang="da-DK" sz="1200" baseline="0" dirty="0" smtClean="0"/>
          </a:p>
          <a:p>
            <a:pPr marL="0" marR="0" lvl="0" indent="0" algn="l" defTabSz="1300460" rtl="0" eaLnBrk="1" fontAlgn="auto" latinLnBrk="0" hangingPunct="1">
              <a:lnSpc>
                <a:spcPct val="100000"/>
              </a:lnSpc>
              <a:spcBef>
                <a:spcPts val="0"/>
              </a:spcBef>
              <a:spcAft>
                <a:spcPts val="0"/>
              </a:spcAft>
              <a:buClrTx/>
              <a:buSzTx/>
              <a:buFontTx/>
              <a:buNone/>
              <a:tabLst/>
              <a:defRPr/>
            </a:pPr>
            <a:r>
              <a:rPr kumimoji="0" lang="da-DK" sz="1707" b="0" i="0" u="none" strike="noStrike" kern="1200" cap="none" spc="0" normalizeH="0" baseline="0" noProof="0" dirty="0" smtClean="0">
                <a:ln>
                  <a:noFill/>
                </a:ln>
                <a:solidFill>
                  <a:prstClr val="black"/>
                </a:solidFill>
                <a:effectLst/>
                <a:uLnTx/>
                <a:uFillTx/>
                <a:latin typeface="+mn-lt"/>
                <a:ea typeface="+mn-ea"/>
                <a:cs typeface="+mn-cs"/>
              </a:rPr>
              <a:t>Dette notat var medvirkende til at læreren, der havde anvendt magt blev fyret.</a:t>
            </a:r>
            <a:endParaRPr kumimoji="0" lang="da-DK" sz="1707" b="0" i="0" u="none" strike="noStrike" kern="1200" cap="none" spc="0" normalizeH="0" baseline="0" noProof="0" dirty="0">
              <a:ln>
                <a:noFill/>
              </a:ln>
              <a:solidFill>
                <a:prstClr val="black"/>
              </a:solidFill>
              <a:effectLst/>
              <a:uLnTx/>
              <a:uFillTx/>
              <a:latin typeface="+mn-lt"/>
              <a:ea typeface="+mn-ea"/>
              <a:cs typeface="+mn-cs"/>
            </a:endParaRPr>
          </a:p>
        </p:txBody>
      </p:sp>
      <p:sp>
        <p:nvSpPr>
          <p:cNvPr id="4" name="Pladsholder til sidehoved 3"/>
          <p:cNvSpPr>
            <a:spLocks noGrp="1"/>
          </p:cNvSpPr>
          <p:nvPr>
            <p:ph type="hdr" sz="quarter" idx="10"/>
          </p:nvPr>
        </p:nvSpPr>
        <p:spPr/>
        <p:txBody>
          <a:bodyPr/>
          <a:lstStyle/>
          <a:p>
            <a:r>
              <a:rPr lang="da-DK" smtClean="0"/>
              <a:t>Tilføj sted og dato </a:t>
            </a:r>
            <a:endParaRPr lang="da-DK"/>
          </a:p>
        </p:txBody>
      </p:sp>
      <p:sp>
        <p:nvSpPr>
          <p:cNvPr id="5" name="Pladsholder til diasnummer 4"/>
          <p:cNvSpPr>
            <a:spLocks noGrp="1"/>
          </p:cNvSpPr>
          <p:nvPr>
            <p:ph type="sldNum" sz="quarter" idx="11"/>
          </p:nvPr>
        </p:nvSpPr>
        <p:spPr/>
        <p:txBody>
          <a:bodyPr/>
          <a:lstStyle/>
          <a:p>
            <a:fld id="{225BB511-BE12-4997-8764-9F93D5E84DD3}" type="slidenum">
              <a:rPr lang="da-DK" smtClean="0"/>
              <a:t>9</a:t>
            </a:fld>
            <a:endParaRPr lang="da-DK"/>
          </a:p>
        </p:txBody>
      </p:sp>
    </p:spTree>
    <p:extLst>
      <p:ext uri="{BB962C8B-B14F-4D97-AF65-F5344CB8AC3E}">
        <p14:creationId xmlns:p14="http://schemas.microsoft.com/office/powerpoint/2010/main" val="1159489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ktangel 6"/>
          <p:cNvSpPr/>
          <p:nvPr/>
        </p:nvSpPr>
        <p:spPr>
          <a:xfrm>
            <a:off x="280724" y="988161"/>
            <a:ext cx="12404035" cy="8215043"/>
          </a:xfrm>
          <a:prstGeom prst="rect">
            <a:avLst/>
          </a:prstGeom>
          <a:solidFill>
            <a:srgbClr val="DFE3CB"/>
          </a:solidFill>
          <a:ln>
            <a:solidFill>
              <a:srgbClr val="DFE3C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8" tIns="65024" rIns="130048" bIns="65024" numCol="1" spcCol="0" rtlCol="0" fromWordArt="0" anchor="ctr" anchorCtr="0" forceAA="0" compatLnSpc="1">
            <a:prstTxWarp prst="textNoShape">
              <a:avLst/>
            </a:prstTxWarp>
            <a:noAutofit/>
          </a:bodyPr>
          <a:lstStyle/>
          <a:p>
            <a:pPr algn="ctr"/>
            <a:endParaRPr lang="da-DK" sz="3641"/>
          </a:p>
        </p:txBody>
      </p:sp>
      <p:grpSp>
        <p:nvGrpSpPr>
          <p:cNvPr id="9" name="Group 4"/>
          <p:cNvGrpSpPr>
            <a:grpSpLocks noChangeAspect="1"/>
          </p:cNvGrpSpPr>
          <p:nvPr/>
        </p:nvGrpSpPr>
        <p:grpSpPr bwMode="auto">
          <a:xfrm>
            <a:off x="3801600" y="2782800"/>
            <a:ext cx="5402024" cy="5508000"/>
            <a:chOff x="1759" y="1222"/>
            <a:chExt cx="2039" cy="2079"/>
          </a:xfrm>
          <a:solidFill>
            <a:schemeClr val="bg1">
              <a:alpha val="75000"/>
            </a:schemeClr>
          </a:solidFill>
        </p:grpSpPr>
        <p:sp>
          <p:nvSpPr>
            <p:cNvPr id="10" name="Freeform 5"/>
            <p:cNvSpPr>
              <a:spLocks/>
            </p:cNvSpPr>
            <p:nvPr/>
          </p:nvSpPr>
          <p:spPr bwMode="auto">
            <a:xfrm>
              <a:off x="2138" y="1351"/>
              <a:ext cx="337" cy="291"/>
            </a:xfrm>
            <a:custGeom>
              <a:avLst/>
              <a:gdLst>
                <a:gd name="T0" fmla="*/ 187 w 188"/>
                <a:gd name="T1" fmla="*/ 102 h 162"/>
                <a:gd name="T2" fmla="*/ 184 w 188"/>
                <a:gd name="T3" fmla="*/ 109 h 162"/>
                <a:gd name="T4" fmla="*/ 97 w 188"/>
                <a:gd name="T5" fmla="*/ 161 h 162"/>
                <a:gd name="T6" fmla="*/ 92 w 188"/>
                <a:gd name="T7" fmla="*/ 161 h 162"/>
                <a:gd name="T8" fmla="*/ 22 w 188"/>
                <a:gd name="T9" fmla="*/ 52 h 162"/>
                <a:gd name="T10" fmla="*/ 9 w 188"/>
                <a:gd name="T11" fmla="*/ 24 h 162"/>
                <a:gd name="T12" fmla="*/ 27 w 188"/>
                <a:gd name="T13" fmla="*/ 8 h 162"/>
                <a:gd name="T14" fmla="*/ 51 w 188"/>
                <a:gd name="T15" fmla="*/ 17 h 162"/>
                <a:gd name="T16" fmla="*/ 69 w 188"/>
                <a:gd name="T17" fmla="*/ 56 h 162"/>
                <a:gd name="T18" fmla="*/ 106 w 188"/>
                <a:gd name="T19" fmla="*/ 119 h 162"/>
                <a:gd name="T20" fmla="*/ 112 w 188"/>
                <a:gd name="T21" fmla="*/ 120 h 162"/>
                <a:gd name="T22" fmla="*/ 167 w 188"/>
                <a:gd name="T23" fmla="*/ 81 h 162"/>
                <a:gd name="T24" fmla="*/ 177 w 188"/>
                <a:gd name="T25" fmla="*/ 83 h 162"/>
                <a:gd name="T26" fmla="*/ 187 w 188"/>
                <a:gd name="T27" fmla="*/ 10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8" h="162">
                  <a:moveTo>
                    <a:pt x="187" y="102"/>
                  </a:moveTo>
                  <a:cubicBezTo>
                    <a:pt x="188" y="105"/>
                    <a:pt x="187" y="107"/>
                    <a:pt x="184" y="109"/>
                  </a:cubicBezTo>
                  <a:cubicBezTo>
                    <a:pt x="147" y="127"/>
                    <a:pt x="130" y="138"/>
                    <a:pt x="97" y="161"/>
                  </a:cubicBezTo>
                  <a:cubicBezTo>
                    <a:pt x="95" y="162"/>
                    <a:pt x="93" y="161"/>
                    <a:pt x="92" y="161"/>
                  </a:cubicBezTo>
                  <a:cubicBezTo>
                    <a:pt x="54" y="96"/>
                    <a:pt x="45" y="83"/>
                    <a:pt x="22" y="52"/>
                  </a:cubicBezTo>
                  <a:cubicBezTo>
                    <a:pt x="14" y="40"/>
                    <a:pt x="0" y="37"/>
                    <a:pt x="9" y="24"/>
                  </a:cubicBezTo>
                  <a:cubicBezTo>
                    <a:pt x="15" y="16"/>
                    <a:pt x="20" y="13"/>
                    <a:pt x="27" y="8"/>
                  </a:cubicBezTo>
                  <a:cubicBezTo>
                    <a:pt x="41" y="0"/>
                    <a:pt x="46" y="5"/>
                    <a:pt x="51" y="17"/>
                  </a:cubicBezTo>
                  <a:cubicBezTo>
                    <a:pt x="59" y="36"/>
                    <a:pt x="63" y="46"/>
                    <a:pt x="69" y="56"/>
                  </a:cubicBezTo>
                  <a:cubicBezTo>
                    <a:pt x="74" y="66"/>
                    <a:pt x="101" y="112"/>
                    <a:pt x="106" y="119"/>
                  </a:cubicBezTo>
                  <a:cubicBezTo>
                    <a:pt x="107" y="120"/>
                    <a:pt x="110" y="121"/>
                    <a:pt x="112" y="120"/>
                  </a:cubicBezTo>
                  <a:cubicBezTo>
                    <a:pt x="134" y="109"/>
                    <a:pt x="150" y="96"/>
                    <a:pt x="167" y="81"/>
                  </a:cubicBezTo>
                  <a:cubicBezTo>
                    <a:pt x="171" y="78"/>
                    <a:pt x="174" y="79"/>
                    <a:pt x="177" y="83"/>
                  </a:cubicBezTo>
                  <a:cubicBezTo>
                    <a:pt x="182" y="90"/>
                    <a:pt x="184" y="96"/>
                    <a:pt x="187" y="1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11" name="Line 6"/>
            <p:cNvSpPr>
              <a:spLocks noChangeShapeType="1"/>
            </p:cNvSpPr>
            <p:nvPr/>
          </p:nvSpPr>
          <p:spPr bwMode="auto">
            <a:xfrm>
              <a:off x="2366" y="2134"/>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12" name="Line 7"/>
            <p:cNvSpPr>
              <a:spLocks noChangeShapeType="1"/>
            </p:cNvSpPr>
            <p:nvPr/>
          </p:nvSpPr>
          <p:spPr bwMode="auto">
            <a:xfrm>
              <a:off x="2366" y="2134"/>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13" name="Freeform 8"/>
            <p:cNvSpPr>
              <a:spLocks/>
            </p:cNvSpPr>
            <p:nvPr/>
          </p:nvSpPr>
          <p:spPr bwMode="auto">
            <a:xfrm>
              <a:off x="3139" y="1791"/>
              <a:ext cx="136" cy="95"/>
            </a:xfrm>
            <a:custGeom>
              <a:avLst/>
              <a:gdLst>
                <a:gd name="T0" fmla="*/ 5 w 76"/>
                <a:gd name="T1" fmla="*/ 49 h 53"/>
                <a:gd name="T2" fmla="*/ 10 w 76"/>
                <a:gd name="T3" fmla="*/ 24 h 53"/>
                <a:gd name="T4" fmla="*/ 41 w 76"/>
                <a:gd name="T5" fmla="*/ 0 h 53"/>
                <a:gd name="T6" fmla="*/ 71 w 76"/>
                <a:gd name="T7" fmla="*/ 18 h 53"/>
                <a:gd name="T8" fmla="*/ 58 w 76"/>
                <a:gd name="T9" fmla="*/ 23 h 53"/>
                <a:gd name="T10" fmla="*/ 16 w 76"/>
                <a:gd name="T11" fmla="*/ 37 h 53"/>
                <a:gd name="T12" fmla="*/ 5 w 76"/>
                <a:gd name="T13" fmla="*/ 49 h 53"/>
              </a:gdLst>
              <a:ahLst/>
              <a:cxnLst>
                <a:cxn ang="0">
                  <a:pos x="T0" y="T1"/>
                </a:cxn>
                <a:cxn ang="0">
                  <a:pos x="T2" y="T3"/>
                </a:cxn>
                <a:cxn ang="0">
                  <a:pos x="T4" y="T5"/>
                </a:cxn>
                <a:cxn ang="0">
                  <a:pos x="T6" y="T7"/>
                </a:cxn>
                <a:cxn ang="0">
                  <a:pos x="T8" y="T9"/>
                </a:cxn>
                <a:cxn ang="0">
                  <a:pos x="T10" y="T11"/>
                </a:cxn>
                <a:cxn ang="0">
                  <a:pos x="T12" y="T13"/>
                </a:cxn>
              </a:cxnLst>
              <a:rect l="0" t="0" r="r" b="b"/>
              <a:pathLst>
                <a:path w="76" h="53">
                  <a:moveTo>
                    <a:pt x="5" y="49"/>
                  </a:moveTo>
                  <a:cubicBezTo>
                    <a:pt x="5" y="49"/>
                    <a:pt x="0" y="42"/>
                    <a:pt x="10" y="24"/>
                  </a:cubicBezTo>
                  <a:cubicBezTo>
                    <a:pt x="19" y="6"/>
                    <a:pt x="33" y="1"/>
                    <a:pt x="41" y="0"/>
                  </a:cubicBezTo>
                  <a:cubicBezTo>
                    <a:pt x="50" y="0"/>
                    <a:pt x="66" y="3"/>
                    <a:pt x="71" y="18"/>
                  </a:cubicBezTo>
                  <a:cubicBezTo>
                    <a:pt x="76" y="34"/>
                    <a:pt x="62" y="25"/>
                    <a:pt x="58" y="23"/>
                  </a:cubicBezTo>
                  <a:cubicBezTo>
                    <a:pt x="46" y="19"/>
                    <a:pt x="27" y="20"/>
                    <a:pt x="16" y="37"/>
                  </a:cubicBezTo>
                  <a:cubicBezTo>
                    <a:pt x="12" y="43"/>
                    <a:pt x="10" y="53"/>
                    <a:pt x="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14" name="Freeform 9"/>
            <p:cNvSpPr>
              <a:spLocks/>
            </p:cNvSpPr>
            <p:nvPr/>
          </p:nvSpPr>
          <p:spPr bwMode="auto">
            <a:xfrm>
              <a:off x="3184" y="1834"/>
              <a:ext cx="138" cy="185"/>
            </a:xfrm>
            <a:custGeom>
              <a:avLst/>
              <a:gdLst>
                <a:gd name="T0" fmla="*/ 8 w 77"/>
                <a:gd name="T1" fmla="*/ 51 h 103"/>
                <a:gd name="T2" fmla="*/ 5 w 77"/>
                <a:gd name="T3" fmla="*/ 20 h 103"/>
                <a:gd name="T4" fmla="*/ 34 w 77"/>
                <a:gd name="T5" fmla="*/ 2 h 103"/>
                <a:gd name="T6" fmla="*/ 45 w 77"/>
                <a:gd name="T7" fmla="*/ 14 h 103"/>
                <a:gd name="T8" fmla="*/ 35 w 77"/>
                <a:gd name="T9" fmla="*/ 27 h 103"/>
                <a:gd name="T10" fmla="*/ 37 w 77"/>
                <a:gd name="T11" fmla="*/ 42 h 103"/>
                <a:gd name="T12" fmla="*/ 40 w 77"/>
                <a:gd name="T13" fmla="*/ 77 h 103"/>
                <a:gd name="T14" fmla="*/ 74 w 77"/>
                <a:gd name="T15" fmla="*/ 98 h 103"/>
                <a:gd name="T16" fmla="*/ 29 w 77"/>
                <a:gd name="T17" fmla="*/ 88 h 103"/>
                <a:gd name="T18" fmla="*/ 17 w 77"/>
                <a:gd name="T19" fmla="*/ 67 h 103"/>
                <a:gd name="T20" fmla="*/ 8 w 77"/>
                <a:gd name="T21" fmla="*/ 5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103">
                  <a:moveTo>
                    <a:pt x="8" y="51"/>
                  </a:moveTo>
                  <a:cubicBezTo>
                    <a:pt x="1" y="38"/>
                    <a:pt x="0" y="33"/>
                    <a:pt x="5" y="20"/>
                  </a:cubicBezTo>
                  <a:cubicBezTo>
                    <a:pt x="10" y="6"/>
                    <a:pt x="25" y="0"/>
                    <a:pt x="34" y="2"/>
                  </a:cubicBezTo>
                  <a:cubicBezTo>
                    <a:pt x="43" y="4"/>
                    <a:pt x="48" y="8"/>
                    <a:pt x="45" y="14"/>
                  </a:cubicBezTo>
                  <a:cubicBezTo>
                    <a:pt x="42" y="19"/>
                    <a:pt x="30" y="22"/>
                    <a:pt x="35" y="27"/>
                  </a:cubicBezTo>
                  <a:cubicBezTo>
                    <a:pt x="41" y="31"/>
                    <a:pt x="42" y="31"/>
                    <a:pt x="37" y="42"/>
                  </a:cubicBezTo>
                  <a:cubicBezTo>
                    <a:pt x="32" y="52"/>
                    <a:pt x="23" y="60"/>
                    <a:pt x="40" y="77"/>
                  </a:cubicBezTo>
                  <a:cubicBezTo>
                    <a:pt x="57" y="95"/>
                    <a:pt x="77" y="93"/>
                    <a:pt x="74" y="98"/>
                  </a:cubicBezTo>
                  <a:cubicBezTo>
                    <a:pt x="71" y="103"/>
                    <a:pt x="39" y="95"/>
                    <a:pt x="29" y="88"/>
                  </a:cubicBezTo>
                  <a:cubicBezTo>
                    <a:pt x="17" y="81"/>
                    <a:pt x="17" y="76"/>
                    <a:pt x="17" y="67"/>
                  </a:cubicBezTo>
                  <a:cubicBezTo>
                    <a:pt x="18" y="58"/>
                    <a:pt x="12" y="56"/>
                    <a:pt x="8" y="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15" name="Freeform 10"/>
            <p:cNvSpPr>
              <a:spLocks/>
            </p:cNvSpPr>
            <p:nvPr/>
          </p:nvSpPr>
          <p:spPr bwMode="auto">
            <a:xfrm>
              <a:off x="3038" y="2732"/>
              <a:ext cx="67" cy="81"/>
            </a:xfrm>
            <a:custGeom>
              <a:avLst/>
              <a:gdLst>
                <a:gd name="T0" fmla="*/ 9 w 37"/>
                <a:gd name="T1" fmla="*/ 36 h 45"/>
                <a:gd name="T2" fmla="*/ 7 w 37"/>
                <a:gd name="T3" fmla="*/ 23 h 45"/>
                <a:gd name="T4" fmla="*/ 29 w 37"/>
                <a:gd name="T5" fmla="*/ 4 h 45"/>
                <a:gd name="T6" fmla="*/ 37 w 37"/>
                <a:gd name="T7" fmla="*/ 7 h 45"/>
                <a:gd name="T8" fmla="*/ 29 w 37"/>
                <a:gd name="T9" fmla="*/ 32 h 45"/>
                <a:gd name="T10" fmla="*/ 17 w 37"/>
                <a:gd name="T11" fmla="*/ 42 h 45"/>
                <a:gd name="T12" fmla="*/ 9 w 37"/>
                <a:gd name="T13" fmla="*/ 36 h 45"/>
              </a:gdLst>
              <a:ahLst/>
              <a:cxnLst>
                <a:cxn ang="0">
                  <a:pos x="T0" y="T1"/>
                </a:cxn>
                <a:cxn ang="0">
                  <a:pos x="T2" y="T3"/>
                </a:cxn>
                <a:cxn ang="0">
                  <a:pos x="T4" y="T5"/>
                </a:cxn>
                <a:cxn ang="0">
                  <a:pos x="T6" y="T7"/>
                </a:cxn>
                <a:cxn ang="0">
                  <a:pos x="T8" y="T9"/>
                </a:cxn>
                <a:cxn ang="0">
                  <a:pos x="T10" y="T11"/>
                </a:cxn>
                <a:cxn ang="0">
                  <a:pos x="T12" y="T13"/>
                </a:cxn>
              </a:cxnLst>
              <a:rect l="0" t="0" r="r" b="b"/>
              <a:pathLst>
                <a:path w="37" h="45">
                  <a:moveTo>
                    <a:pt x="9" y="36"/>
                  </a:moveTo>
                  <a:cubicBezTo>
                    <a:pt x="9" y="36"/>
                    <a:pt x="0" y="32"/>
                    <a:pt x="7" y="23"/>
                  </a:cubicBezTo>
                  <a:cubicBezTo>
                    <a:pt x="13" y="13"/>
                    <a:pt x="25" y="8"/>
                    <a:pt x="29" y="4"/>
                  </a:cubicBezTo>
                  <a:cubicBezTo>
                    <a:pt x="32" y="0"/>
                    <a:pt x="37" y="1"/>
                    <a:pt x="37" y="7"/>
                  </a:cubicBezTo>
                  <a:cubicBezTo>
                    <a:pt x="37" y="14"/>
                    <a:pt x="32" y="27"/>
                    <a:pt x="29" y="32"/>
                  </a:cubicBezTo>
                  <a:cubicBezTo>
                    <a:pt x="26" y="38"/>
                    <a:pt x="22" y="45"/>
                    <a:pt x="17" y="42"/>
                  </a:cubicBezTo>
                  <a:cubicBezTo>
                    <a:pt x="11" y="38"/>
                    <a:pt x="9" y="36"/>
                    <a:pt x="9"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16" name="Freeform 11"/>
            <p:cNvSpPr>
              <a:spLocks/>
            </p:cNvSpPr>
            <p:nvPr/>
          </p:nvSpPr>
          <p:spPr bwMode="auto">
            <a:xfrm>
              <a:off x="3175" y="2265"/>
              <a:ext cx="226" cy="451"/>
            </a:xfrm>
            <a:custGeom>
              <a:avLst/>
              <a:gdLst>
                <a:gd name="T0" fmla="*/ 11 w 126"/>
                <a:gd name="T1" fmla="*/ 157 h 251"/>
                <a:gd name="T2" fmla="*/ 53 w 126"/>
                <a:gd name="T3" fmla="*/ 109 h 251"/>
                <a:gd name="T4" fmla="*/ 54 w 126"/>
                <a:gd name="T5" fmla="*/ 31 h 251"/>
                <a:gd name="T6" fmla="*/ 52 w 126"/>
                <a:gd name="T7" fmla="*/ 18 h 251"/>
                <a:gd name="T8" fmla="*/ 62 w 126"/>
                <a:gd name="T9" fmla="*/ 17 h 251"/>
                <a:gd name="T10" fmla="*/ 70 w 126"/>
                <a:gd name="T11" fmla="*/ 21 h 251"/>
                <a:gd name="T12" fmla="*/ 76 w 126"/>
                <a:gd name="T13" fmla="*/ 14 h 251"/>
                <a:gd name="T14" fmla="*/ 80 w 126"/>
                <a:gd name="T15" fmla="*/ 1 h 251"/>
                <a:gd name="T16" fmla="*/ 90 w 126"/>
                <a:gd name="T17" fmla="*/ 8 h 251"/>
                <a:gd name="T18" fmla="*/ 116 w 126"/>
                <a:gd name="T19" fmla="*/ 72 h 251"/>
                <a:gd name="T20" fmla="*/ 116 w 126"/>
                <a:gd name="T21" fmla="*/ 137 h 251"/>
                <a:gd name="T22" fmla="*/ 62 w 126"/>
                <a:gd name="T23" fmla="*/ 223 h 251"/>
                <a:gd name="T24" fmla="*/ 40 w 126"/>
                <a:gd name="T25" fmla="*/ 232 h 251"/>
                <a:gd name="T26" fmla="*/ 75 w 126"/>
                <a:gd name="T27" fmla="*/ 185 h 251"/>
                <a:gd name="T28" fmla="*/ 88 w 126"/>
                <a:gd name="T29" fmla="*/ 136 h 251"/>
                <a:gd name="T30" fmla="*/ 95 w 126"/>
                <a:gd name="T31" fmla="*/ 98 h 251"/>
                <a:gd name="T32" fmla="*/ 90 w 126"/>
                <a:gd name="T33" fmla="*/ 83 h 251"/>
                <a:gd name="T34" fmla="*/ 86 w 126"/>
                <a:gd name="T35" fmla="*/ 92 h 251"/>
                <a:gd name="T36" fmla="*/ 76 w 126"/>
                <a:gd name="T37" fmla="*/ 134 h 251"/>
                <a:gd name="T38" fmla="*/ 37 w 126"/>
                <a:gd name="T39" fmla="*/ 161 h 251"/>
                <a:gd name="T40" fmla="*/ 12 w 126"/>
                <a:gd name="T41" fmla="*/ 168 h 251"/>
                <a:gd name="T42" fmla="*/ 2 w 126"/>
                <a:gd name="T43" fmla="*/ 167 h 251"/>
                <a:gd name="T44" fmla="*/ 11 w 126"/>
                <a:gd name="T45" fmla="*/ 15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6" h="251">
                  <a:moveTo>
                    <a:pt x="11" y="157"/>
                  </a:moveTo>
                  <a:cubicBezTo>
                    <a:pt x="11" y="157"/>
                    <a:pt x="46" y="140"/>
                    <a:pt x="53" y="109"/>
                  </a:cubicBezTo>
                  <a:cubicBezTo>
                    <a:pt x="59" y="78"/>
                    <a:pt x="63" y="46"/>
                    <a:pt x="54" y="31"/>
                  </a:cubicBezTo>
                  <a:cubicBezTo>
                    <a:pt x="49" y="24"/>
                    <a:pt x="49" y="20"/>
                    <a:pt x="52" y="18"/>
                  </a:cubicBezTo>
                  <a:cubicBezTo>
                    <a:pt x="54" y="15"/>
                    <a:pt x="57" y="15"/>
                    <a:pt x="62" y="17"/>
                  </a:cubicBezTo>
                  <a:cubicBezTo>
                    <a:pt x="66" y="20"/>
                    <a:pt x="70" y="21"/>
                    <a:pt x="70" y="21"/>
                  </a:cubicBezTo>
                  <a:cubicBezTo>
                    <a:pt x="70" y="21"/>
                    <a:pt x="80" y="25"/>
                    <a:pt x="76" y="14"/>
                  </a:cubicBezTo>
                  <a:cubicBezTo>
                    <a:pt x="72" y="3"/>
                    <a:pt x="77" y="3"/>
                    <a:pt x="80" y="1"/>
                  </a:cubicBezTo>
                  <a:cubicBezTo>
                    <a:pt x="83" y="0"/>
                    <a:pt x="86" y="3"/>
                    <a:pt x="90" y="8"/>
                  </a:cubicBezTo>
                  <a:cubicBezTo>
                    <a:pt x="94" y="13"/>
                    <a:pt x="106" y="29"/>
                    <a:pt x="116" y="72"/>
                  </a:cubicBezTo>
                  <a:cubicBezTo>
                    <a:pt x="126" y="115"/>
                    <a:pt x="120" y="119"/>
                    <a:pt x="116" y="137"/>
                  </a:cubicBezTo>
                  <a:cubicBezTo>
                    <a:pt x="112" y="156"/>
                    <a:pt x="88" y="195"/>
                    <a:pt x="62" y="223"/>
                  </a:cubicBezTo>
                  <a:cubicBezTo>
                    <a:pt x="37" y="251"/>
                    <a:pt x="39" y="233"/>
                    <a:pt x="40" y="232"/>
                  </a:cubicBezTo>
                  <a:cubicBezTo>
                    <a:pt x="41" y="231"/>
                    <a:pt x="65" y="204"/>
                    <a:pt x="75" y="185"/>
                  </a:cubicBezTo>
                  <a:cubicBezTo>
                    <a:pt x="84" y="166"/>
                    <a:pt x="89" y="146"/>
                    <a:pt x="88" y="136"/>
                  </a:cubicBezTo>
                  <a:cubicBezTo>
                    <a:pt x="88" y="127"/>
                    <a:pt x="95" y="105"/>
                    <a:pt x="95" y="98"/>
                  </a:cubicBezTo>
                  <a:cubicBezTo>
                    <a:pt x="96" y="92"/>
                    <a:pt x="94" y="83"/>
                    <a:pt x="90" y="83"/>
                  </a:cubicBezTo>
                  <a:cubicBezTo>
                    <a:pt x="87" y="83"/>
                    <a:pt x="86" y="85"/>
                    <a:pt x="86" y="92"/>
                  </a:cubicBezTo>
                  <a:cubicBezTo>
                    <a:pt x="87" y="98"/>
                    <a:pt x="86" y="119"/>
                    <a:pt x="76" y="134"/>
                  </a:cubicBezTo>
                  <a:cubicBezTo>
                    <a:pt x="69" y="143"/>
                    <a:pt x="50" y="159"/>
                    <a:pt x="37" y="161"/>
                  </a:cubicBezTo>
                  <a:cubicBezTo>
                    <a:pt x="25" y="163"/>
                    <a:pt x="18" y="165"/>
                    <a:pt x="12" y="168"/>
                  </a:cubicBezTo>
                  <a:cubicBezTo>
                    <a:pt x="7" y="172"/>
                    <a:pt x="3" y="170"/>
                    <a:pt x="2" y="167"/>
                  </a:cubicBezTo>
                  <a:cubicBezTo>
                    <a:pt x="0" y="161"/>
                    <a:pt x="11" y="157"/>
                    <a:pt x="11" y="1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17" name="Freeform 12"/>
            <p:cNvSpPr>
              <a:spLocks/>
            </p:cNvSpPr>
            <p:nvPr/>
          </p:nvSpPr>
          <p:spPr bwMode="auto">
            <a:xfrm>
              <a:off x="2330" y="1983"/>
              <a:ext cx="71" cy="83"/>
            </a:xfrm>
            <a:custGeom>
              <a:avLst/>
              <a:gdLst>
                <a:gd name="T0" fmla="*/ 3 w 40"/>
                <a:gd name="T1" fmla="*/ 17 h 46"/>
                <a:gd name="T2" fmla="*/ 27 w 40"/>
                <a:gd name="T3" fmla="*/ 41 h 46"/>
                <a:gd name="T4" fmla="*/ 34 w 40"/>
                <a:gd name="T5" fmla="*/ 45 h 46"/>
                <a:gd name="T6" fmla="*/ 37 w 40"/>
                <a:gd name="T7" fmla="*/ 44 h 46"/>
                <a:gd name="T8" fmla="*/ 40 w 40"/>
                <a:gd name="T9" fmla="*/ 39 h 46"/>
                <a:gd name="T10" fmla="*/ 39 w 40"/>
                <a:gd name="T11" fmla="*/ 7 h 46"/>
                <a:gd name="T12" fmla="*/ 35 w 40"/>
                <a:gd name="T13" fmla="*/ 2 h 46"/>
                <a:gd name="T14" fmla="*/ 30 w 40"/>
                <a:gd name="T15" fmla="*/ 9 h 46"/>
                <a:gd name="T16" fmla="*/ 31 w 40"/>
                <a:gd name="T17" fmla="*/ 26 h 46"/>
                <a:gd name="T18" fmla="*/ 26 w 40"/>
                <a:gd name="T19" fmla="*/ 27 h 46"/>
                <a:gd name="T20" fmla="*/ 13 w 40"/>
                <a:gd name="T21" fmla="*/ 13 h 46"/>
                <a:gd name="T22" fmla="*/ 8 w 40"/>
                <a:gd name="T23" fmla="*/ 10 h 46"/>
                <a:gd name="T24" fmla="*/ 4 w 40"/>
                <a:gd name="T25" fmla="*/ 11 h 46"/>
                <a:gd name="T26" fmla="*/ 3 w 40"/>
                <a:gd name="T27" fmla="*/ 1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46">
                  <a:moveTo>
                    <a:pt x="3" y="17"/>
                  </a:moveTo>
                  <a:cubicBezTo>
                    <a:pt x="27" y="41"/>
                    <a:pt x="27" y="41"/>
                    <a:pt x="27" y="41"/>
                  </a:cubicBezTo>
                  <a:cubicBezTo>
                    <a:pt x="27" y="41"/>
                    <a:pt x="30" y="46"/>
                    <a:pt x="34" y="45"/>
                  </a:cubicBezTo>
                  <a:cubicBezTo>
                    <a:pt x="35" y="45"/>
                    <a:pt x="37" y="44"/>
                    <a:pt x="37" y="44"/>
                  </a:cubicBezTo>
                  <a:cubicBezTo>
                    <a:pt x="37" y="44"/>
                    <a:pt x="40" y="43"/>
                    <a:pt x="40" y="39"/>
                  </a:cubicBezTo>
                  <a:cubicBezTo>
                    <a:pt x="40" y="32"/>
                    <a:pt x="39" y="8"/>
                    <a:pt x="39" y="7"/>
                  </a:cubicBezTo>
                  <a:cubicBezTo>
                    <a:pt x="39" y="7"/>
                    <a:pt x="40" y="0"/>
                    <a:pt x="35" y="2"/>
                  </a:cubicBezTo>
                  <a:cubicBezTo>
                    <a:pt x="29" y="3"/>
                    <a:pt x="30" y="6"/>
                    <a:pt x="30" y="9"/>
                  </a:cubicBezTo>
                  <a:cubicBezTo>
                    <a:pt x="30" y="12"/>
                    <a:pt x="31" y="26"/>
                    <a:pt x="31" y="26"/>
                  </a:cubicBezTo>
                  <a:cubicBezTo>
                    <a:pt x="31" y="26"/>
                    <a:pt x="30" y="31"/>
                    <a:pt x="26" y="27"/>
                  </a:cubicBezTo>
                  <a:cubicBezTo>
                    <a:pt x="21" y="23"/>
                    <a:pt x="13" y="13"/>
                    <a:pt x="13" y="13"/>
                  </a:cubicBezTo>
                  <a:cubicBezTo>
                    <a:pt x="13" y="13"/>
                    <a:pt x="11" y="8"/>
                    <a:pt x="8" y="10"/>
                  </a:cubicBezTo>
                  <a:cubicBezTo>
                    <a:pt x="4" y="11"/>
                    <a:pt x="4" y="11"/>
                    <a:pt x="4" y="11"/>
                  </a:cubicBezTo>
                  <a:cubicBezTo>
                    <a:pt x="4" y="11"/>
                    <a:pt x="0" y="13"/>
                    <a:pt x="3"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18" name="Freeform 13"/>
            <p:cNvSpPr>
              <a:spLocks/>
            </p:cNvSpPr>
            <p:nvPr/>
          </p:nvSpPr>
          <p:spPr bwMode="auto">
            <a:xfrm>
              <a:off x="2407" y="1978"/>
              <a:ext cx="52" cy="72"/>
            </a:xfrm>
            <a:custGeom>
              <a:avLst/>
              <a:gdLst>
                <a:gd name="T0" fmla="*/ 15 w 29"/>
                <a:gd name="T1" fmla="*/ 36 h 40"/>
                <a:gd name="T2" fmla="*/ 2 w 29"/>
                <a:gd name="T3" fmla="*/ 8 h 40"/>
                <a:gd name="T4" fmla="*/ 4 w 29"/>
                <a:gd name="T5" fmla="*/ 2 h 40"/>
                <a:gd name="T6" fmla="*/ 8 w 29"/>
                <a:gd name="T7" fmla="*/ 1 h 40"/>
                <a:gd name="T8" fmla="*/ 14 w 29"/>
                <a:gd name="T9" fmla="*/ 4 h 40"/>
                <a:gd name="T10" fmla="*/ 26 w 29"/>
                <a:gd name="T11" fmla="*/ 31 h 40"/>
                <a:gd name="T12" fmla="*/ 25 w 29"/>
                <a:gd name="T13" fmla="*/ 38 h 40"/>
                <a:gd name="T14" fmla="*/ 19 w 29"/>
                <a:gd name="T15" fmla="*/ 40 h 40"/>
                <a:gd name="T16" fmla="*/ 15 w 29"/>
                <a:gd name="T17" fmla="*/ 3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40">
                  <a:moveTo>
                    <a:pt x="15" y="36"/>
                  </a:moveTo>
                  <a:cubicBezTo>
                    <a:pt x="2" y="8"/>
                    <a:pt x="2" y="8"/>
                    <a:pt x="2" y="8"/>
                  </a:cubicBezTo>
                  <a:cubicBezTo>
                    <a:pt x="2" y="8"/>
                    <a:pt x="0" y="4"/>
                    <a:pt x="4" y="2"/>
                  </a:cubicBezTo>
                  <a:cubicBezTo>
                    <a:pt x="5" y="2"/>
                    <a:pt x="8" y="1"/>
                    <a:pt x="8" y="1"/>
                  </a:cubicBezTo>
                  <a:cubicBezTo>
                    <a:pt x="8" y="1"/>
                    <a:pt x="12" y="0"/>
                    <a:pt x="14" y="4"/>
                  </a:cubicBezTo>
                  <a:cubicBezTo>
                    <a:pt x="16" y="7"/>
                    <a:pt x="26" y="31"/>
                    <a:pt x="26" y="31"/>
                  </a:cubicBezTo>
                  <a:cubicBezTo>
                    <a:pt x="26" y="31"/>
                    <a:pt x="29" y="36"/>
                    <a:pt x="25" y="38"/>
                  </a:cubicBezTo>
                  <a:cubicBezTo>
                    <a:pt x="22" y="40"/>
                    <a:pt x="19" y="40"/>
                    <a:pt x="19" y="40"/>
                  </a:cubicBezTo>
                  <a:cubicBezTo>
                    <a:pt x="19" y="40"/>
                    <a:pt x="17" y="40"/>
                    <a:pt x="15"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19" name="Freeform 14"/>
            <p:cNvSpPr>
              <a:spLocks/>
            </p:cNvSpPr>
            <p:nvPr/>
          </p:nvSpPr>
          <p:spPr bwMode="auto">
            <a:xfrm>
              <a:off x="2392" y="1946"/>
              <a:ext cx="33" cy="30"/>
            </a:xfrm>
            <a:custGeom>
              <a:avLst/>
              <a:gdLst>
                <a:gd name="T0" fmla="*/ 4 w 18"/>
                <a:gd name="T1" fmla="*/ 13 h 17"/>
                <a:gd name="T2" fmla="*/ 2 w 18"/>
                <a:gd name="T3" fmla="*/ 8 h 17"/>
                <a:gd name="T4" fmla="*/ 3 w 18"/>
                <a:gd name="T5" fmla="*/ 3 h 17"/>
                <a:gd name="T6" fmla="*/ 9 w 18"/>
                <a:gd name="T7" fmla="*/ 1 h 17"/>
                <a:gd name="T8" fmla="*/ 14 w 18"/>
                <a:gd name="T9" fmla="*/ 4 h 17"/>
                <a:gd name="T10" fmla="*/ 16 w 18"/>
                <a:gd name="T11" fmla="*/ 8 h 17"/>
                <a:gd name="T12" fmla="*/ 14 w 18"/>
                <a:gd name="T13" fmla="*/ 13 h 17"/>
                <a:gd name="T14" fmla="*/ 9 w 18"/>
                <a:gd name="T15" fmla="*/ 15 h 17"/>
                <a:gd name="T16" fmla="*/ 4 w 18"/>
                <a:gd name="T17" fmla="*/ 1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7">
                  <a:moveTo>
                    <a:pt x="4" y="13"/>
                  </a:moveTo>
                  <a:cubicBezTo>
                    <a:pt x="2" y="8"/>
                    <a:pt x="2" y="8"/>
                    <a:pt x="2" y="8"/>
                  </a:cubicBezTo>
                  <a:cubicBezTo>
                    <a:pt x="2" y="8"/>
                    <a:pt x="0" y="4"/>
                    <a:pt x="3" y="3"/>
                  </a:cubicBezTo>
                  <a:cubicBezTo>
                    <a:pt x="6" y="2"/>
                    <a:pt x="9" y="1"/>
                    <a:pt x="9" y="1"/>
                  </a:cubicBezTo>
                  <a:cubicBezTo>
                    <a:pt x="9" y="1"/>
                    <a:pt x="12" y="0"/>
                    <a:pt x="14" y="4"/>
                  </a:cubicBezTo>
                  <a:cubicBezTo>
                    <a:pt x="15" y="6"/>
                    <a:pt x="16" y="8"/>
                    <a:pt x="16" y="8"/>
                  </a:cubicBezTo>
                  <a:cubicBezTo>
                    <a:pt x="16" y="8"/>
                    <a:pt x="18" y="12"/>
                    <a:pt x="14" y="13"/>
                  </a:cubicBezTo>
                  <a:cubicBezTo>
                    <a:pt x="10" y="15"/>
                    <a:pt x="9" y="15"/>
                    <a:pt x="9" y="15"/>
                  </a:cubicBezTo>
                  <a:cubicBezTo>
                    <a:pt x="9" y="15"/>
                    <a:pt x="6" y="17"/>
                    <a:pt x="4"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20" name="Freeform 15"/>
            <p:cNvSpPr>
              <a:spLocks/>
            </p:cNvSpPr>
            <p:nvPr/>
          </p:nvSpPr>
          <p:spPr bwMode="auto">
            <a:xfrm>
              <a:off x="2755" y="1951"/>
              <a:ext cx="56" cy="70"/>
            </a:xfrm>
            <a:custGeom>
              <a:avLst/>
              <a:gdLst>
                <a:gd name="T0" fmla="*/ 17 w 31"/>
                <a:gd name="T1" fmla="*/ 35 h 39"/>
                <a:gd name="T2" fmla="*/ 3 w 31"/>
                <a:gd name="T3" fmla="*/ 9 h 39"/>
                <a:gd name="T4" fmla="*/ 4 w 31"/>
                <a:gd name="T5" fmla="*/ 4 h 39"/>
                <a:gd name="T6" fmla="*/ 8 w 31"/>
                <a:gd name="T7" fmla="*/ 1 h 39"/>
                <a:gd name="T8" fmla="*/ 13 w 31"/>
                <a:gd name="T9" fmla="*/ 3 h 39"/>
                <a:gd name="T10" fmla="*/ 28 w 31"/>
                <a:gd name="T11" fmla="*/ 30 h 39"/>
                <a:gd name="T12" fmla="*/ 27 w 31"/>
                <a:gd name="T13" fmla="*/ 36 h 39"/>
                <a:gd name="T14" fmla="*/ 22 w 31"/>
                <a:gd name="T15" fmla="*/ 39 h 39"/>
                <a:gd name="T16" fmla="*/ 17 w 31"/>
                <a:gd name="T17" fmla="*/ 3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9">
                  <a:moveTo>
                    <a:pt x="17" y="35"/>
                  </a:moveTo>
                  <a:cubicBezTo>
                    <a:pt x="3" y="9"/>
                    <a:pt x="3" y="9"/>
                    <a:pt x="3" y="9"/>
                  </a:cubicBezTo>
                  <a:cubicBezTo>
                    <a:pt x="3" y="9"/>
                    <a:pt x="0" y="6"/>
                    <a:pt x="4" y="4"/>
                  </a:cubicBezTo>
                  <a:cubicBezTo>
                    <a:pt x="6" y="3"/>
                    <a:pt x="8" y="1"/>
                    <a:pt x="8" y="1"/>
                  </a:cubicBezTo>
                  <a:cubicBezTo>
                    <a:pt x="8" y="1"/>
                    <a:pt x="11" y="0"/>
                    <a:pt x="13" y="3"/>
                  </a:cubicBezTo>
                  <a:cubicBezTo>
                    <a:pt x="16" y="7"/>
                    <a:pt x="28" y="30"/>
                    <a:pt x="28" y="30"/>
                  </a:cubicBezTo>
                  <a:cubicBezTo>
                    <a:pt x="28" y="30"/>
                    <a:pt x="31" y="34"/>
                    <a:pt x="27" y="36"/>
                  </a:cubicBezTo>
                  <a:cubicBezTo>
                    <a:pt x="24" y="38"/>
                    <a:pt x="22" y="39"/>
                    <a:pt x="22" y="39"/>
                  </a:cubicBezTo>
                  <a:cubicBezTo>
                    <a:pt x="22" y="39"/>
                    <a:pt x="19" y="39"/>
                    <a:pt x="17"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21" name="Freeform 16"/>
            <p:cNvSpPr>
              <a:spLocks/>
            </p:cNvSpPr>
            <p:nvPr/>
          </p:nvSpPr>
          <p:spPr bwMode="auto">
            <a:xfrm>
              <a:off x="2739" y="1922"/>
              <a:ext cx="32" cy="31"/>
            </a:xfrm>
            <a:custGeom>
              <a:avLst/>
              <a:gdLst>
                <a:gd name="T0" fmla="*/ 5 w 18"/>
                <a:gd name="T1" fmla="*/ 13 h 17"/>
                <a:gd name="T2" fmla="*/ 3 w 18"/>
                <a:gd name="T3" fmla="*/ 10 h 17"/>
                <a:gd name="T4" fmla="*/ 4 w 18"/>
                <a:gd name="T5" fmla="*/ 5 h 17"/>
                <a:gd name="T6" fmla="*/ 8 w 18"/>
                <a:gd name="T7" fmla="*/ 2 h 17"/>
                <a:gd name="T8" fmla="*/ 13 w 18"/>
                <a:gd name="T9" fmla="*/ 3 h 17"/>
                <a:gd name="T10" fmla="*/ 15 w 18"/>
                <a:gd name="T11" fmla="*/ 7 h 17"/>
                <a:gd name="T12" fmla="*/ 14 w 18"/>
                <a:gd name="T13" fmla="*/ 13 h 17"/>
                <a:gd name="T14" fmla="*/ 10 w 18"/>
                <a:gd name="T15" fmla="*/ 15 h 17"/>
                <a:gd name="T16" fmla="*/ 5 w 18"/>
                <a:gd name="T17" fmla="*/ 1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7">
                  <a:moveTo>
                    <a:pt x="5" y="13"/>
                  </a:moveTo>
                  <a:cubicBezTo>
                    <a:pt x="3" y="10"/>
                    <a:pt x="3" y="10"/>
                    <a:pt x="3" y="10"/>
                  </a:cubicBezTo>
                  <a:cubicBezTo>
                    <a:pt x="3" y="10"/>
                    <a:pt x="0" y="7"/>
                    <a:pt x="4" y="5"/>
                  </a:cubicBezTo>
                  <a:cubicBezTo>
                    <a:pt x="6" y="4"/>
                    <a:pt x="7" y="3"/>
                    <a:pt x="8" y="2"/>
                  </a:cubicBezTo>
                  <a:cubicBezTo>
                    <a:pt x="8" y="2"/>
                    <a:pt x="11" y="0"/>
                    <a:pt x="13" y="3"/>
                  </a:cubicBezTo>
                  <a:cubicBezTo>
                    <a:pt x="14" y="6"/>
                    <a:pt x="15" y="7"/>
                    <a:pt x="15" y="7"/>
                  </a:cubicBezTo>
                  <a:cubicBezTo>
                    <a:pt x="15" y="7"/>
                    <a:pt x="18" y="11"/>
                    <a:pt x="14" y="13"/>
                  </a:cubicBezTo>
                  <a:cubicBezTo>
                    <a:pt x="11" y="14"/>
                    <a:pt x="10" y="15"/>
                    <a:pt x="10" y="15"/>
                  </a:cubicBezTo>
                  <a:cubicBezTo>
                    <a:pt x="10" y="15"/>
                    <a:pt x="7" y="17"/>
                    <a:pt x="5"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22" name="Freeform 17"/>
            <p:cNvSpPr>
              <a:spLocks/>
            </p:cNvSpPr>
            <p:nvPr/>
          </p:nvSpPr>
          <p:spPr bwMode="auto">
            <a:xfrm>
              <a:off x="2453" y="2359"/>
              <a:ext cx="53" cy="71"/>
            </a:xfrm>
            <a:custGeom>
              <a:avLst/>
              <a:gdLst>
                <a:gd name="T0" fmla="*/ 15 w 29"/>
                <a:gd name="T1" fmla="*/ 36 h 40"/>
                <a:gd name="T2" fmla="*/ 3 w 29"/>
                <a:gd name="T3" fmla="*/ 8 h 40"/>
                <a:gd name="T4" fmla="*/ 4 w 29"/>
                <a:gd name="T5" fmla="*/ 3 h 40"/>
                <a:gd name="T6" fmla="*/ 9 w 29"/>
                <a:gd name="T7" fmla="*/ 1 h 40"/>
                <a:gd name="T8" fmla="*/ 14 w 29"/>
                <a:gd name="T9" fmla="*/ 3 h 40"/>
                <a:gd name="T10" fmla="*/ 26 w 29"/>
                <a:gd name="T11" fmla="*/ 31 h 40"/>
                <a:gd name="T12" fmla="*/ 25 w 29"/>
                <a:gd name="T13" fmla="*/ 38 h 40"/>
                <a:gd name="T14" fmla="*/ 19 w 29"/>
                <a:gd name="T15" fmla="*/ 40 h 40"/>
                <a:gd name="T16" fmla="*/ 15 w 29"/>
                <a:gd name="T17" fmla="*/ 3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40">
                  <a:moveTo>
                    <a:pt x="15" y="36"/>
                  </a:moveTo>
                  <a:cubicBezTo>
                    <a:pt x="3" y="8"/>
                    <a:pt x="3" y="8"/>
                    <a:pt x="3" y="8"/>
                  </a:cubicBezTo>
                  <a:cubicBezTo>
                    <a:pt x="3" y="8"/>
                    <a:pt x="0" y="5"/>
                    <a:pt x="4" y="3"/>
                  </a:cubicBezTo>
                  <a:cubicBezTo>
                    <a:pt x="6" y="2"/>
                    <a:pt x="9" y="1"/>
                    <a:pt x="9" y="1"/>
                  </a:cubicBezTo>
                  <a:cubicBezTo>
                    <a:pt x="9" y="1"/>
                    <a:pt x="12" y="0"/>
                    <a:pt x="14" y="3"/>
                  </a:cubicBezTo>
                  <a:cubicBezTo>
                    <a:pt x="16" y="7"/>
                    <a:pt x="26" y="31"/>
                    <a:pt x="26" y="31"/>
                  </a:cubicBezTo>
                  <a:cubicBezTo>
                    <a:pt x="26" y="31"/>
                    <a:pt x="29" y="36"/>
                    <a:pt x="25" y="38"/>
                  </a:cubicBezTo>
                  <a:cubicBezTo>
                    <a:pt x="22" y="39"/>
                    <a:pt x="19" y="40"/>
                    <a:pt x="19" y="40"/>
                  </a:cubicBezTo>
                  <a:cubicBezTo>
                    <a:pt x="19" y="40"/>
                    <a:pt x="17" y="40"/>
                    <a:pt x="15"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23" name="Freeform 18"/>
            <p:cNvSpPr>
              <a:spLocks/>
            </p:cNvSpPr>
            <p:nvPr/>
          </p:nvSpPr>
          <p:spPr bwMode="auto">
            <a:xfrm>
              <a:off x="2439" y="2326"/>
              <a:ext cx="32" cy="31"/>
            </a:xfrm>
            <a:custGeom>
              <a:avLst/>
              <a:gdLst>
                <a:gd name="T0" fmla="*/ 4 w 18"/>
                <a:gd name="T1" fmla="*/ 13 h 17"/>
                <a:gd name="T2" fmla="*/ 2 w 18"/>
                <a:gd name="T3" fmla="*/ 8 h 17"/>
                <a:gd name="T4" fmla="*/ 3 w 18"/>
                <a:gd name="T5" fmla="*/ 2 h 17"/>
                <a:gd name="T6" fmla="*/ 9 w 18"/>
                <a:gd name="T7" fmla="*/ 1 h 17"/>
                <a:gd name="T8" fmla="*/ 14 w 18"/>
                <a:gd name="T9" fmla="*/ 4 h 17"/>
                <a:gd name="T10" fmla="*/ 16 w 18"/>
                <a:gd name="T11" fmla="*/ 8 h 17"/>
                <a:gd name="T12" fmla="*/ 14 w 18"/>
                <a:gd name="T13" fmla="*/ 13 h 17"/>
                <a:gd name="T14" fmla="*/ 9 w 18"/>
                <a:gd name="T15" fmla="*/ 15 h 17"/>
                <a:gd name="T16" fmla="*/ 4 w 18"/>
                <a:gd name="T17" fmla="*/ 1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7">
                  <a:moveTo>
                    <a:pt x="4" y="13"/>
                  </a:moveTo>
                  <a:cubicBezTo>
                    <a:pt x="2" y="8"/>
                    <a:pt x="2" y="8"/>
                    <a:pt x="2" y="8"/>
                  </a:cubicBezTo>
                  <a:cubicBezTo>
                    <a:pt x="2" y="8"/>
                    <a:pt x="0" y="4"/>
                    <a:pt x="3" y="2"/>
                  </a:cubicBezTo>
                  <a:cubicBezTo>
                    <a:pt x="6" y="2"/>
                    <a:pt x="9" y="1"/>
                    <a:pt x="9" y="1"/>
                  </a:cubicBezTo>
                  <a:cubicBezTo>
                    <a:pt x="9" y="1"/>
                    <a:pt x="12" y="0"/>
                    <a:pt x="14" y="4"/>
                  </a:cubicBezTo>
                  <a:cubicBezTo>
                    <a:pt x="15" y="6"/>
                    <a:pt x="16" y="8"/>
                    <a:pt x="16" y="8"/>
                  </a:cubicBezTo>
                  <a:cubicBezTo>
                    <a:pt x="16" y="8"/>
                    <a:pt x="18" y="11"/>
                    <a:pt x="14" y="13"/>
                  </a:cubicBezTo>
                  <a:cubicBezTo>
                    <a:pt x="10" y="15"/>
                    <a:pt x="9" y="15"/>
                    <a:pt x="9" y="15"/>
                  </a:cubicBezTo>
                  <a:cubicBezTo>
                    <a:pt x="9" y="15"/>
                    <a:pt x="6" y="17"/>
                    <a:pt x="4"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24" name="Freeform 19"/>
            <p:cNvSpPr>
              <a:spLocks/>
            </p:cNvSpPr>
            <p:nvPr/>
          </p:nvSpPr>
          <p:spPr bwMode="auto">
            <a:xfrm>
              <a:off x="2263" y="2122"/>
              <a:ext cx="97" cy="114"/>
            </a:xfrm>
            <a:custGeom>
              <a:avLst/>
              <a:gdLst>
                <a:gd name="T0" fmla="*/ 7 w 54"/>
                <a:gd name="T1" fmla="*/ 15 h 64"/>
                <a:gd name="T2" fmla="*/ 10 w 54"/>
                <a:gd name="T3" fmla="*/ 14 h 64"/>
                <a:gd name="T4" fmla="*/ 15 w 54"/>
                <a:gd name="T5" fmla="*/ 17 h 64"/>
                <a:gd name="T6" fmla="*/ 34 w 54"/>
                <a:gd name="T7" fmla="*/ 60 h 64"/>
                <a:gd name="T8" fmla="*/ 43 w 54"/>
                <a:gd name="T9" fmla="*/ 62 h 64"/>
                <a:gd name="T10" fmla="*/ 51 w 54"/>
                <a:gd name="T11" fmla="*/ 58 h 64"/>
                <a:gd name="T12" fmla="*/ 52 w 54"/>
                <a:gd name="T13" fmla="*/ 53 h 64"/>
                <a:gd name="T14" fmla="*/ 49 w 54"/>
                <a:gd name="T15" fmla="*/ 50 h 64"/>
                <a:gd name="T16" fmla="*/ 40 w 54"/>
                <a:gd name="T17" fmla="*/ 49 h 64"/>
                <a:gd name="T18" fmla="*/ 21 w 54"/>
                <a:gd name="T19" fmla="*/ 4 h 64"/>
                <a:gd name="T20" fmla="*/ 13 w 54"/>
                <a:gd name="T21" fmla="*/ 3 h 64"/>
                <a:gd name="T22" fmla="*/ 3 w 54"/>
                <a:gd name="T23" fmla="*/ 8 h 64"/>
                <a:gd name="T24" fmla="*/ 1 w 54"/>
                <a:gd name="T25" fmla="*/ 13 h 64"/>
                <a:gd name="T26" fmla="*/ 7 w 54"/>
                <a:gd name="T27" fmla="*/ 1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64">
                  <a:moveTo>
                    <a:pt x="7" y="15"/>
                  </a:moveTo>
                  <a:cubicBezTo>
                    <a:pt x="10" y="14"/>
                    <a:pt x="10" y="14"/>
                    <a:pt x="10" y="14"/>
                  </a:cubicBezTo>
                  <a:cubicBezTo>
                    <a:pt x="10" y="14"/>
                    <a:pt x="13" y="13"/>
                    <a:pt x="15" y="17"/>
                  </a:cubicBezTo>
                  <a:cubicBezTo>
                    <a:pt x="17" y="23"/>
                    <a:pt x="34" y="60"/>
                    <a:pt x="34" y="60"/>
                  </a:cubicBezTo>
                  <a:cubicBezTo>
                    <a:pt x="34" y="60"/>
                    <a:pt x="36" y="64"/>
                    <a:pt x="43" y="62"/>
                  </a:cubicBezTo>
                  <a:cubicBezTo>
                    <a:pt x="49" y="59"/>
                    <a:pt x="49" y="59"/>
                    <a:pt x="51" y="58"/>
                  </a:cubicBezTo>
                  <a:cubicBezTo>
                    <a:pt x="54" y="57"/>
                    <a:pt x="53" y="54"/>
                    <a:pt x="52" y="53"/>
                  </a:cubicBezTo>
                  <a:cubicBezTo>
                    <a:pt x="52" y="51"/>
                    <a:pt x="51" y="50"/>
                    <a:pt x="49" y="50"/>
                  </a:cubicBezTo>
                  <a:cubicBezTo>
                    <a:pt x="45" y="50"/>
                    <a:pt x="43" y="54"/>
                    <a:pt x="40" y="49"/>
                  </a:cubicBezTo>
                  <a:cubicBezTo>
                    <a:pt x="38" y="43"/>
                    <a:pt x="21" y="4"/>
                    <a:pt x="21" y="4"/>
                  </a:cubicBezTo>
                  <a:cubicBezTo>
                    <a:pt x="21" y="4"/>
                    <a:pt x="19" y="0"/>
                    <a:pt x="13" y="3"/>
                  </a:cubicBezTo>
                  <a:cubicBezTo>
                    <a:pt x="7" y="7"/>
                    <a:pt x="3" y="8"/>
                    <a:pt x="3" y="8"/>
                  </a:cubicBezTo>
                  <a:cubicBezTo>
                    <a:pt x="3" y="8"/>
                    <a:pt x="0" y="9"/>
                    <a:pt x="1" y="13"/>
                  </a:cubicBezTo>
                  <a:cubicBezTo>
                    <a:pt x="3" y="18"/>
                    <a:pt x="7" y="15"/>
                    <a:pt x="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25" name="Freeform 20"/>
            <p:cNvSpPr>
              <a:spLocks/>
            </p:cNvSpPr>
            <p:nvPr/>
          </p:nvSpPr>
          <p:spPr bwMode="auto">
            <a:xfrm>
              <a:off x="2378" y="2333"/>
              <a:ext cx="97" cy="115"/>
            </a:xfrm>
            <a:custGeom>
              <a:avLst/>
              <a:gdLst>
                <a:gd name="T0" fmla="*/ 7 w 54"/>
                <a:gd name="T1" fmla="*/ 15 h 64"/>
                <a:gd name="T2" fmla="*/ 10 w 54"/>
                <a:gd name="T3" fmla="*/ 14 h 64"/>
                <a:gd name="T4" fmla="*/ 15 w 54"/>
                <a:gd name="T5" fmla="*/ 17 h 64"/>
                <a:gd name="T6" fmla="*/ 34 w 54"/>
                <a:gd name="T7" fmla="*/ 60 h 64"/>
                <a:gd name="T8" fmla="*/ 43 w 54"/>
                <a:gd name="T9" fmla="*/ 62 h 64"/>
                <a:gd name="T10" fmla="*/ 51 w 54"/>
                <a:gd name="T11" fmla="*/ 58 h 64"/>
                <a:gd name="T12" fmla="*/ 52 w 54"/>
                <a:gd name="T13" fmla="*/ 53 h 64"/>
                <a:gd name="T14" fmla="*/ 49 w 54"/>
                <a:gd name="T15" fmla="*/ 50 h 64"/>
                <a:gd name="T16" fmla="*/ 40 w 54"/>
                <a:gd name="T17" fmla="*/ 49 h 64"/>
                <a:gd name="T18" fmla="*/ 21 w 54"/>
                <a:gd name="T19" fmla="*/ 4 h 64"/>
                <a:gd name="T20" fmla="*/ 13 w 54"/>
                <a:gd name="T21" fmla="*/ 3 h 64"/>
                <a:gd name="T22" fmla="*/ 3 w 54"/>
                <a:gd name="T23" fmla="*/ 8 h 64"/>
                <a:gd name="T24" fmla="*/ 1 w 54"/>
                <a:gd name="T25" fmla="*/ 13 h 64"/>
                <a:gd name="T26" fmla="*/ 7 w 54"/>
                <a:gd name="T27" fmla="*/ 1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64">
                  <a:moveTo>
                    <a:pt x="7" y="15"/>
                  </a:moveTo>
                  <a:cubicBezTo>
                    <a:pt x="10" y="14"/>
                    <a:pt x="10" y="14"/>
                    <a:pt x="10" y="14"/>
                  </a:cubicBezTo>
                  <a:cubicBezTo>
                    <a:pt x="10" y="14"/>
                    <a:pt x="13" y="13"/>
                    <a:pt x="15" y="17"/>
                  </a:cubicBezTo>
                  <a:cubicBezTo>
                    <a:pt x="17" y="23"/>
                    <a:pt x="34" y="60"/>
                    <a:pt x="34" y="60"/>
                  </a:cubicBezTo>
                  <a:cubicBezTo>
                    <a:pt x="34" y="60"/>
                    <a:pt x="36" y="64"/>
                    <a:pt x="43" y="62"/>
                  </a:cubicBezTo>
                  <a:cubicBezTo>
                    <a:pt x="49" y="59"/>
                    <a:pt x="49" y="59"/>
                    <a:pt x="51" y="58"/>
                  </a:cubicBezTo>
                  <a:cubicBezTo>
                    <a:pt x="54" y="57"/>
                    <a:pt x="53" y="54"/>
                    <a:pt x="52" y="53"/>
                  </a:cubicBezTo>
                  <a:cubicBezTo>
                    <a:pt x="52" y="51"/>
                    <a:pt x="51" y="50"/>
                    <a:pt x="49" y="50"/>
                  </a:cubicBezTo>
                  <a:cubicBezTo>
                    <a:pt x="45" y="50"/>
                    <a:pt x="43" y="54"/>
                    <a:pt x="40" y="49"/>
                  </a:cubicBezTo>
                  <a:cubicBezTo>
                    <a:pt x="38" y="43"/>
                    <a:pt x="21" y="4"/>
                    <a:pt x="21" y="4"/>
                  </a:cubicBezTo>
                  <a:cubicBezTo>
                    <a:pt x="21" y="4"/>
                    <a:pt x="19" y="0"/>
                    <a:pt x="13" y="3"/>
                  </a:cubicBezTo>
                  <a:cubicBezTo>
                    <a:pt x="7" y="7"/>
                    <a:pt x="3" y="8"/>
                    <a:pt x="3" y="8"/>
                  </a:cubicBezTo>
                  <a:cubicBezTo>
                    <a:pt x="3" y="8"/>
                    <a:pt x="0" y="9"/>
                    <a:pt x="1" y="13"/>
                  </a:cubicBezTo>
                  <a:cubicBezTo>
                    <a:pt x="3" y="18"/>
                    <a:pt x="7" y="15"/>
                    <a:pt x="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26" name="Freeform 21"/>
            <p:cNvSpPr>
              <a:spLocks/>
            </p:cNvSpPr>
            <p:nvPr/>
          </p:nvSpPr>
          <p:spPr bwMode="auto">
            <a:xfrm>
              <a:off x="2543" y="2197"/>
              <a:ext cx="56" cy="79"/>
            </a:xfrm>
            <a:custGeom>
              <a:avLst/>
              <a:gdLst>
                <a:gd name="T0" fmla="*/ 18 w 31"/>
                <a:gd name="T1" fmla="*/ 39 h 44"/>
                <a:gd name="T2" fmla="*/ 9 w 31"/>
                <a:gd name="T3" fmla="*/ 18 h 44"/>
                <a:gd name="T4" fmla="*/ 3 w 31"/>
                <a:gd name="T5" fmla="*/ 14 h 44"/>
                <a:gd name="T6" fmla="*/ 2 w 31"/>
                <a:gd name="T7" fmla="*/ 10 h 44"/>
                <a:gd name="T8" fmla="*/ 4 w 31"/>
                <a:gd name="T9" fmla="*/ 5 h 44"/>
                <a:gd name="T10" fmla="*/ 17 w 31"/>
                <a:gd name="T11" fmla="*/ 4 h 44"/>
                <a:gd name="T12" fmla="*/ 28 w 31"/>
                <a:gd name="T13" fmla="*/ 1 h 44"/>
                <a:gd name="T14" fmla="*/ 30 w 31"/>
                <a:gd name="T15" fmla="*/ 6 h 44"/>
                <a:gd name="T16" fmla="*/ 29 w 31"/>
                <a:gd name="T17" fmla="*/ 11 h 44"/>
                <a:gd name="T18" fmla="*/ 26 w 31"/>
                <a:gd name="T19" fmla="*/ 13 h 44"/>
                <a:gd name="T20" fmla="*/ 19 w 31"/>
                <a:gd name="T21" fmla="*/ 15 h 44"/>
                <a:gd name="T22" fmla="*/ 29 w 31"/>
                <a:gd name="T23" fmla="*/ 36 h 44"/>
                <a:gd name="T24" fmla="*/ 27 w 31"/>
                <a:gd name="T25" fmla="*/ 41 h 44"/>
                <a:gd name="T26" fmla="*/ 23 w 31"/>
                <a:gd name="T27" fmla="*/ 43 h 44"/>
                <a:gd name="T28" fmla="*/ 18 w 31"/>
                <a:gd name="T2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44">
                  <a:moveTo>
                    <a:pt x="18" y="39"/>
                  </a:moveTo>
                  <a:cubicBezTo>
                    <a:pt x="18" y="39"/>
                    <a:pt x="11" y="21"/>
                    <a:pt x="9" y="18"/>
                  </a:cubicBezTo>
                  <a:cubicBezTo>
                    <a:pt x="7" y="15"/>
                    <a:pt x="4" y="15"/>
                    <a:pt x="3" y="14"/>
                  </a:cubicBezTo>
                  <a:cubicBezTo>
                    <a:pt x="2" y="12"/>
                    <a:pt x="2" y="10"/>
                    <a:pt x="2" y="10"/>
                  </a:cubicBezTo>
                  <a:cubicBezTo>
                    <a:pt x="2" y="10"/>
                    <a:pt x="0" y="7"/>
                    <a:pt x="4" y="5"/>
                  </a:cubicBezTo>
                  <a:cubicBezTo>
                    <a:pt x="11" y="2"/>
                    <a:pt x="12" y="10"/>
                    <a:pt x="17" y="4"/>
                  </a:cubicBezTo>
                  <a:cubicBezTo>
                    <a:pt x="19" y="2"/>
                    <a:pt x="26" y="0"/>
                    <a:pt x="28" y="1"/>
                  </a:cubicBezTo>
                  <a:cubicBezTo>
                    <a:pt x="31" y="1"/>
                    <a:pt x="30" y="4"/>
                    <a:pt x="30" y="6"/>
                  </a:cubicBezTo>
                  <a:cubicBezTo>
                    <a:pt x="30" y="8"/>
                    <a:pt x="29" y="11"/>
                    <a:pt x="29" y="11"/>
                  </a:cubicBezTo>
                  <a:cubicBezTo>
                    <a:pt x="29" y="11"/>
                    <a:pt x="29" y="14"/>
                    <a:pt x="26" y="13"/>
                  </a:cubicBezTo>
                  <a:cubicBezTo>
                    <a:pt x="24" y="13"/>
                    <a:pt x="19" y="13"/>
                    <a:pt x="19" y="15"/>
                  </a:cubicBezTo>
                  <a:cubicBezTo>
                    <a:pt x="20" y="18"/>
                    <a:pt x="29" y="36"/>
                    <a:pt x="29" y="36"/>
                  </a:cubicBezTo>
                  <a:cubicBezTo>
                    <a:pt x="29" y="36"/>
                    <a:pt x="31" y="40"/>
                    <a:pt x="27" y="41"/>
                  </a:cubicBezTo>
                  <a:cubicBezTo>
                    <a:pt x="25" y="42"/>
                    <a:pt x="23" y="43"/>
                    <a:pt x="23" y="43"/>
                  </a:cubicBezTo>
                  <a:cubicBezTo>
                    <a:pt x="23" y="43"/>
                    <a:pt x="20" y="44"/>
                    <a:pt x="18"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27" name="Freeform 22"/>
            <p:cNvSpPr>
              <a:spLocks/>
            </p:cNvSpPr>
            <p:nvPr/>
          </p:nvSpPr>
          <p:spPr bwMode="auto">
            <a:xfrm>
              <a:off x="2446" y="2095"/>
              <a:ext cx="58" cy="88"/>
            </a:xfrm>
            <a:custGeom>
              <a:avLst/>
              <a:gdLst>
                <a:gd name="T0" fmla="*/ 19 w 32"/>
                <a:gd name="T1" fmla="*/ 45 h 49"/>
                <a:gd name="T2" fmla="*/ 8 w 32"/>
                <a:gd name="T3" fmla="*/ 18 h 49"/>
                <a:gd name="T4" fmla="*/ 3 w 32"/>
                <a:gd name="T5" fmla="*/ 15 h 49"/>
                <a:gd name="T6" fmla="*/ 1 w 32"/>
                <a:gd name="T7" fmla="*/ 11 h 49"/>
                <a:gd name="T8" fmla="*/ 4 w 32"/>
                <a:gd name="T9" fmla="*/ 6 h 49"/>
                <a:gd name="T10" fmla="*/ 18 w 32"/>
                <a:gd name="T11" fmla="*/ 2 h 49"/>
                <a:gd name="T12" fmla="*/ 27 w 32"/>
                <a:gd name="T13" fmla="*/ 1 h 49"/>
                <a:gd name="T14" fmla="*/ 29 w 32"/>
                <a:gd name="T15" fmla="*/ 7 h 49"/>
                <a:gd name="T16" fmla="*/ 28 w 32"/>
                <a:gd name="T17" fmla="*/ 11 h 49"/>
                <a:gd name="T18" fmla="*/ 25 w 32"/>
                <a:gd name="T19" fmla="*/ 14 h 49"/>
                <a:gd name="T20" fmla="*/ 18 w 32"/>
                <a:gd name="T21" fmla="*/ 16 h 49"/>
                <a:gd name="T22" fmla="*/ 30 w 32"/>
                <a:gd name="T23" fmla="*/ 41 h 49"/>
                <a:gd name="T24" fmla="*/ 28 w 32"/>
                <a:gd name="T25" fmla="*/ 46 h 49"/>
                <a:gd name="T26" fmla="*/ 24 w 32"/>
                <a:gd name="T27" fmla="*/ 48 h 49"/>
                <a:gd name="T28" fmla="*/ 19 w 32"/>
                <a:gd name="T29" fmla="*/ 4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49">
                  <a:moveTo>
                    <a:pt x="19" y="45"/>
                  </a:moveTo>
                  <a:cubicBezTo>
                    <a:pt x="19" y="45"/>
                    <a:pt x="10" y="21"/>
                    <a:pt x="8" y="18"/>
                  </a:cubicBezTo>
                  <a:cubicBezTo>
                    <a:pt x="6" y="15"/>
                    <a:pt x="5" y="17"/>
                    <a:pt x="3" y="15"/>
                  </a:cubicBezTo>
                  <a:cubicBezTo>
                    <a:pt x="2" y="13"/>
                    <a:pt x="1" y="11"/>
                    <a:pt x="1" y="11"/>
                  </a:cubicBezTo>
                  <a:cubicBezTo>
                    <a:pt x="1" y="11"/>
                    <a:pt x="0" y="8"/>
                    <a:pt x="4" y="6"/>
                  </a:cubicBezTo>
                  <a:cubicBezTo>
                    <a:pt x="11" y="3"/>
                    <a:pt x="13" y="7"/>
                    <a:pt x="18" y="2"/>
                  </a:cubicBezTo>
                  <a:cubicBezTo>
                    <a:pt x="20" y="0"/>
                    <a:pt x="25" y="0"/>
                    <a:pt x="27" y="1"/>
                  </a:cubicBezTo>
                  <a:cubicBezTo>
                    <a:pt x="30" y="1"/>
                    <a:pt x="29" y="5"/>
                    <a:pt x="29" y="7"/>
                  </a:cubicBezTo>
                  <a:cubicBezTo>
                    <a:pt x="29" y="9"/>
                    <a:pt x="28" y="11"/>
                    <a:pt x="28" y="11"/>
                  </a:cubicBezTo>
                  <a:cubicBezTo>
                    <a:pt x="28" y="11"/>
                    <a:pt x="28" y="14"/>
                    <a:pt x="25" y="14"/>
                  </a:cubicBezTo>
                  <a:cubicBezTo>
                    <a:pt x="23" y="13"/>
                    <a:pt x="18" y="13"/>
                    <a:pt x="18" y="16"/>
                  </a:cubicBezTo>
                  <a:cubicBezTo>
                    <a:pt x="19" y="18"/>
                    <a:pt x="30" y="41"/>
                    <a:pt x="30" y="41"/>
                  </a:cubicBezTo>
                  <a:cubicBezTo>
                    <a:pt x="30" y="41"/>
                    <a:pt x="32" y="45"/>
                    <a:pt x="28" y="46"/>
                  </a:cubicBezTo>
                  <a:cubicBezTo>
                    <a:pt x="27" y="47"/>
                    <a:pt x="24" y="48"/>
                    <a:pt x="24" y="48"/>
                  </a:cubicBezTo>
                  <a:cubicBezTo>
                    <a:pt x="24" y="48"/>
                    <a:pt x="21" y="49"/>
                    <a:pt x="19"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28" name="Freeform 23"/>
            <p:cNvSpPr>
              <a:spLocks/>
            </p:cNvSpPr>
            <p:nvPr/>
          </p:nvSpPr>
          <p:spPr bwMode="auto">
            <a:xfrm>
              <a:off x="2570" y="2078"/>
              <a:ext cx="74" cy="87"/>
            </a:xfrm>
            <a:custGeom>
              <a:avLst/>
              <a:gdLst>
                <a:gd name="T0" fmla="*/ 20 w 41"/>
                <a:gd name="T1" fmla="*/ 43 h 48"/>
                <a:gd name="T2" fmla="*/ 12 w 41"/>
                <a:gd name="T3" fmla="*/ 16 h 48"/>
                <a:gd name="T4" fmla="*/ 6 w 41"/>
                <a:gd name="T5" fmla="*/ 11 h 48"/>
                <a:gd name="T6" fmla="*/ 8 w 41"/>
                <a:gd name="T7" fmla="*/ 2 h 48"/>
                <a:gd name="T8" fmla="*/ 22 w 41"/>
                <a:gd name="T9" fmla="*/ 4 h 48"/>
                <a:gd name="T10" fmla="*/ 36 w 41"/>
                <a:gd name="T11" fmla="*/ 4 h 48"/>
                <a:gd name="T12" fmla="*/ 34 w 41"/>
                <a:gd name="T13" fmla="*/ 13 h 48"/>
                <a:gd name="T14" fmla="*/ 30 w 41"/>
                <a:gd name="T15" fmla="*/ 14 h 48"/>
                <a:gd name="T16" fmla="*/ 23 w 41"/>
                <a:gd name="T17" fmla="*/ 15 h 48"/>
                <a:gd name="T18" fmla="*/ 31 w 41"/>
                <a:gd name="T19" fmla="*/ 41 h 48"/>
                <a:gd name="T20" fmla="*/ 29 w 41"/>
                <a:gd name="T21" fmla="*/ 46 h 48"/>
                <a:gd name="T22" fmla="*/ 25 w 41"/>
                <a:gd name="T23" fmla="*/ 47 h 48"/>
                <a:gd name="T24" fmla="*/ 20 w 41"/>
                <a:gd name="T25" fmla="*/ 4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8">
                  <a:moveTo>
                    <a:pt x="20" y="43"/>
                  </a:moveTo>
                  <a:cubicBezTo>
                    <a:pt x="20" y="43"/>
                    <a:pt x="14" y="20"/>
                    <a:pt x="12" y="16"/>
                  </a:cubicBezTo>
                  <a:cubicBezTo>
                    <a:pt x="11" y="13"/>
                    <a:pt x="7" y="13"/>
                    <a:pt x="6" y="11"/>
                  </a:cubicBezTo>
                  <a:cubicBezTo>
                    <a:pt x="5" y="10"/>
                    <a:pt x="0" y="3"/>
                    <a:pt x="8" y="2"/>
                  </a:cubicBezTo>
                  <a:cubicBezTo>
                    <a:pt x="16" y="2"/>
                    <a:pt x="17" y="9"/>
                    <a:pt x="22" y="4"/>
                  </a:cubicBezTo>
                  <a:cubicBezTo>
                    <a:pt x="27" y="0"/>
                    <a:pt x="34" y="3"/>
                    <a:pt x="36" y="4"/>
                  </a:cubicBezTo>
                  <a:cubicBezTo>
                    <a:pt x="41" y="6"/>
                    <a:pt x="34" y="13"/>
                    <a:pt x="34" y="13"/>
                  </a:cubicBezTo>
                  <a:cubicBezTo>
                    <a:pt x="34" y="13"/>
                    <a:pt x="32" y="15"/>
                    <a:pt x="30" y="14"/>
                  </a:cubicBezTo>
                  <a:cubicBezTo>
                    <a:pt x="27" y="14"/>
                    <a:pt x="23" y="13"/>
                    <a:pt x="23" y="15"/>
                  </a:cubicBezTo>
                  <a:cubicBezTo>
                    <a:pt x="23" y="18"/>
                    <a:pt x="31" y="41"/>
                    <a:pt x="31" y="41"/>
                  </a:cubicBezTo>
                  <a:cubicBezTo>
                    <a:pt x="31" y="41"/>
                    <a:pt x="33" y="45"/>
                    <a:pt x="29" y="46"/>
                  </a:cubicBezTo>
                  <a:cubicBezTo>
                    <a:pt x="27" y="46"/>
                    <a:pt x="25" y="47"/>
                    <a:pt x="25" y="47"/>
                  </a:cubicBezTo>
                  <a:cubicBezTo>
                    <a:pt x="25" y="47"/>
                    <a:pt x="21" y="48"/>
                    <a:pt x="20"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29" name="Freeform 24"/>
            <p:cNvSpPr>
              <a:spLocks/>
            </p:cNvSpPr>
            <p:nvPr/>
          </p:nvSpPr>
          <p:spPr bwMode="auto">
            <a:xfrm>
              <a:off x="2430" y="2204"/>
              <a:ext cx="59" cy="110"/>
            </a:xfrm>
            <a:custGeom>
              <a:avLst/>
              <a:gdLst>
                <a:gd name="T0" fmla="*/ 7 w 33"/>
                <a:gd name="T1" fmla="*/ 21 h 61"/>
                <a:gd name="T2" fmla="*/ 5 w 33"/>
                <a:gd name="T3" fmla="*/ 15 h 61"/>
                <a:gd name="T4" fmla="*/ 9 w 33"/>
                <a:gd name="T5" fmla="*/ 4 h 61"/>
                <a:gd name="T6" fmla="*/ 24 w 33"/>
                <a:gd name="T7" fmla="*/ 3 h 61"/>
                <a:gd name="T8" fmla="*/ 27 w 33"/>
                <a:gd name="T9" fmla="*/ 8 h 61"/>
                <a:gd name="T10" fmla="*/ 25 w 33"/>
                <a:gd name="T11" fmla="*/ 10 h 61"/>
                <a:gd name="T12" fmla="*/ 22 w 33"/>
                <a:gd name="T13" fmla="*/ 12 h 61"/>
                <a:gd name="T14" fmla="*/ 14 w 33"/>
                <a:gd name="T15" fmla="*/ 14 h 61"/>
                <a:gd name="T16" fmla="*/ 16 w 33"/>
                <a:gd name="T17" fmla="*/ 20 h 61"/>
                <a:gd name="T18" fmla="*/ 20 w 33"/>
                <a:gd name="T19" fmla="*/ 21 h 61"/>
                <a:gd name="T20" fmla="*/ 26 w 33"/>
                <a:gd name="T21" fmla="*/ 22 h 61"/>
                <a:gd name="T22" fmla="*/ 25 w 33"/>
                <a:gd name="T23" fmla="*/ 28 h 61"/>
                <a:gd name="T24" fmla="*/ 22 w 33"/>
                <a:gd name="T25" fmla="*/ 33 h 61"/>
                <a:gd name="T26" fmla="*/ 30 w 33"/>
                <a:gd name="T27" fmla="*/ 53 h 61"/>
                <a:gd name="T28" fmla="*/ 28 w 33"/>
                <a:gd name="T29" fmla="*/ 58 h 61"/>
                <a:gd name="T30" fmla="*/ 21 w 33"/>
                <a:gd name="T31" fmla="*/ 57 h 61"/>
                <a:gd name="T32" fmla="*/ 12 w 33"/>
                <a:gd name="T33" fmla="*/ 36 h 61"/>
                <a:gd name="T34" fmla="*/ 8 w 33"/>
                <a:gd name="T35" fmla="*/ 34 h 61"/>
                <a:gd name="T36" fmla="*/ 2 w 33"/>
                <a:gd name="T37" fmla="*/ 33 h 61"/>
                <a:gd name="T38" fmla="*/ 3 w 33"/>
                <a:gd name="T39" fmla="*/ 27 h 61"/>
                <a:gd name="T40" fmla="*/ 7 w 33"/>
                <a:gd name="T41" fmla="*/ 25 h 61"/>
                <a:gd name="T42" fmla="*/ 7 w 33"/>
                <a:gd name="T43" fmla="*/ 2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 h="61">
                  <a:moveTo>
                    <a:pt x="7" y="21"/>
                  </a:moveTo>
                  <a:cubicBezTo>
                    <a:pt x="5" y="15"/>
                    <a:pt x="5" y="15"/>
                    <a:pt x="5" y="15"/>
                  </a:cubicBezTo>
                  <a:cubicBezTo>
                    <a:pt x="5" y="15"/>
                    <a:pt x="2" y="9"/>
                    <a:pt x="9" y="4"/>
                  </a:cubicBezTo>
                  <a:cubicBezTo>
                    <a:pt x="15" y="0"/>
                    <a:pt x="23" y="3"/>
                    <a:pt x="24" y="3"/>
                  </a:cubicBezTo>
                  <a:cubicBezTo>
                    <a:pt x="26" y="4"/>
                    <a:pt x="28" y="5"/>
                    <a:pt x="27" y="8"/>
                  </a:cubicBezTo>
                  <a:cubicBezTo>
                    <a:pt x="25" y="10"/>
                    <a:pt x="25" y="10"/>
                    <a:pt x="25" y="10"/>
                  </a:cubicBezTo>
                  <a:cubicBezTo>
                    <a:pt x="25" y="10"/>
                    <a:pt x="24" y="13"/>
                    <a:pt x="22" y="12"/>
                  </a:cubicBezTo>
                  <a:cubicBezTo>
                    <a:pt x="19" y="11"/>
                    <a:pt x="16" y="11"/>
                    <a:pt x="14" y="14"/>
                  </a:cubicBezTo>
                  <a:cubicBezTo>
                    <a:pt x="13" y="16"/>
                    <a:pt x="16" y="20"/>
                    <a:pt x="16" y="20"/>
                  </a:cubicBezTo>
                  <a:cubicBezTo>
                    <a:pt x="16" y="20"/>
                    <a:pt x="17" y="22"/>
                    <a:pt x="20" y="21"/>
                  </a:cubicBezTo>
                  <a:cubicBezTo>
                    <a:pt x="23" y="19"/>
                    <a:pt x="25" y="19"/>
                    <a:pt x="26" y="22"/>
                  </a:cubicBezTo>
                  <a:cubicBezTo>
                    <a:pt x="28" y="26"/>
                    <a:pt x="27" y="27"/>
                    <a:pt x="25" y="28"/>
                  </a:cubicBezTo>
                  <a:cubicBezTo>
                    <a:pt x="23" y="29"/>
                    <a:pt x="21" y="30"/>
                    <a:pt x="22" y="33"/>
                  </a:cubicBezTo>
                  <a:cubicBezTo>
                    <a:pt x="24" y="37"/>
                    <a:pt x="30" y="53"/>
                    <a:pt x="30" y="53"/>
                  </a:cubicBezTo>
                  <a:cubicBezTo>
                    <a:pt x="30" y="53"/>
                    <a:pt x="33" y="57"/>
                    <a:pt x="28" y="58"/>
                  </a:cubicBezTo>
                  <a:cubicBezTo>
                    <a:pt x="23" y="60"/>
                    <a:pt x="22" y="61"/>
                    <a:pt x="21" y="57"/>
                  </a:cubicBezTo>
                  <a:cubicBezTo>
                    <a:pt x="19" y="53"/>
                    <a:pt x="12" y="36"/>
                    <a:pt x="12" y="36"/>
                  </a:cubicBezTo>
                  <a:cubicBezTo>
                    <a:pt x="12" y="36"/>
                    <a:pt x="11" y="33"/>
                    <a:pt x="8" y="34"/>
                  </a:cubicBezTo>
                  <a:cubicBezTo>
                    <a:pt x="5" y="36"/>
                    <a:pt x="4" y="37"/>
                    <a:pt x="2" y="33"/>
                  </a:cubicBezTo>
                  <a:cubicBezTo>
                    <a:pt x="0" y="29"/>
                    <a:pt x="1" y="27"/>
                    <a:pt x="3" y="27"/>
                  </a:cubicBezTo>
                  <a:cubicBezTo>
                    <a:pt x="5" y="26"/>
                    <a:pt x="7" y="25"/>
                    <a:pt x="7" y="25"/>
                  </a:cubicBezTo>
                  <a:cubicBezTo>
                    <a:pt x="7" y="25"/>
                    <a:pt x="9" y="24"/>
                    <a:pt x="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30" name="Freeform 25"/>
            <p:cNvSpPr>
              <a:spLocks/>
            </p:cNvSpPr>
            <p:nvPr/>
          </p:nvSpPr>
          <p:spPr bwMode="auto">
            <a:xfrm>
              <a:off x="2855" y="2010"/>
              <a:ext cx="70" cy="117"/>
            </a:xfrm>
            <a:custGeom>
              <a:avLst/>
              <a:gdLst>
                <a:gd name="T0" fmla="*/ 7 w 39"/>
                <a:gd name="T1" fmla="*/ 25 h 65"/>
                <a:gd name="T2" fmla="*/ 3 w 39"/>
                <a:gd name="T3" fmla="*/ 16 h 65"/>
                <a:gd name="T4" fmla="*/ 5 w 39"/>
                <a:gd name="T5" fmla="*/ 5 h 65"/>
                <a:gd name="T6" fmla="*/ 21 w 39"/>
                <a:gd name="T7" fmla="*/ 2 h 65"/>
                <a:gd name="T8" fmla="*/ 23 w 39"/>
                <a:gd name="T9" fmla="*/ 6 h 65"/>
                <a:gd name="T10" fmla="*/ 23 w 39"/>
                <a:gd name="T11" fmla="*/ 9 h 65"/>
                <a:gd name="T12" fmla="*/ 19 w 39"/>
                <a:gd name="T13" fmla="*/ 12 h 65"/>
                <a:gd name="T14" fmla="*/ 12 w 39"/>
                <a:gd name="T15" fmla="*/ 14 h 65"/>
                <a:gd name="T16" fmla="*/ 16 w 39"/>
                <a:gd name="T17" fmla="*/ 23 h 65"/>
                <a:gd name="T18" fmla="*/ 20 w 39"/>
                <a:gd name="T19" fmla="*/ 22 h 65"/>
                <a:gd name="T20" fmla="*/ 26 w 39"/>
                <a:gd name="T21" fmla="*/ 23 h 65"/>
                <a:gd name="T22" fmla="*/ 26 w 39"/>
                <a:gd name="T23" fmla="*/ 30 h 65"/>
                <a:gd name="T24" fmla="*/ 24 w 39"/>
                <a:gd name="T25" fmla="*/ 35 h 65"/>
                <a:gd name="T26" fmla="*/ 36 w 39"/>
                <a:gd name="T27" fmla="*/ 57 h 65"/>
                <a:gd name="T28" fmla="*/ 34 w 39"/>
                <a:gd name="T29" fmla="*/ 62 h 65"/>
                <a:gd name="T30" fmla="*/ 27 w 39"/>
                <a:gd name="T31" fmla="*/ 62 h 65"/>
                <a:gd name="T32" fmla="*/ 14 w 39"/>
                <a:gd name="T33" fmla="*/ 39 h 65"/>
                <a:gd name="T34" fmla="*/ 10 w 39"/>
                <a:gd name="T35" fmla="*/ 38 h 65"/>
                <a:gd name="T36" fmla="*/ 3 w 39"/>
                <a:gd name="T37" fmla="*/ 37 h 65"/>
                <a:gd name="T38" fmla="*/ 4 w 39"/>
                <a:gd name="T39" fmla="*/ 31 h 65"/>
                <a:gd name="T40" fmla="*/ 7 w 39"/>
                <a:gd name="T41" fmla="*/ 29 h 65"/>
                <a:gd name="T42" fmla="*/ 7 w 39"/>
                <a:gd name="T43" fmla="*/ 2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 h="65">
                  <a:moveTo>
                    <a:pt x="7" y="25"/>
                  </a:moveTo>
                  <a:cubicBezTo>
                    <a:pt x="3" y="16"/>
                    <a:pt x="3" y="16"/>
                    <a:pt x="3" y="16"/>
                  </a:cubicBezTo>
                  <a:cubicBezTo>
                    <a:pt x="3" y="16"/>
                    <a:pt x="0" y="11"/>
                    <a:pt x="5" y="5"/>
                  </a:cubicBezTo>
                  <a:cubicBezTo>
                    <a:pt x="11" y="0"/>
                    <a:pt x="19" y="2"/>
                    <a:pt x="21" y="2"/>
                  </a:cubicBezTo>
                  <a:cubicBezTo>
                    <a:pt x="22" y="3"/>
                    <a:pt x="24" y="3"/>
                    <a:pt x="23" y="6"/>
                  </a:cubicBezTo>
                  <a:cubicBezTo>
                    <a:pt x="23" y="9"/>
                    <a:pt x="23" y="9"/>
                    <a:pt x="23" y="9"/>
                  </a:cubicBezTo>
                  <a:cubicBezTo>
                    <a:pt x="23" y="9"/>
                    <a:pt x="21" y="12"/>
                    <a:pt x="19" y="12"/>
                  </a:cubicBezTo>
                  <a:cubicBezTo>
                    <a:pt x="16" y="11"/>
                    <a:pt x="13" y="11"/>
                    <a:pt x="12" y="14"/>
                  </a:cubicBezTo>
                  <a:cubicBezTo>
                    <a:pt x="11" y="17"/>
                    <a:pt x="16" y="23"/>
                    <a:pt x="16" y="23"/>
                  </a:cubicBezTo>
                  <a:cubicBezTo>
                    <a:pt x="16" y="23"/>
                    <a:pt x="17" y="24"/>
                    <a:pt x="20" y="22"/>
                  </a:cubicBezTo>
                  <a:cubicBezTo>
                    <a:pt x="23" y="21"/>
                    <a:pt x="24" y="20"/>
                    <a:pt x="26" y="23"/>
                  </a:cubicBezTo>
                  <a:cubicBezTo>
                    <a:pt x="29" y="27"/>
                    <a:pt x="28" y="28"/>
                    <a:pt x="26" y="30"/>
                  </a:cubicBezTo>
                  <a:cubicBezTo>
                    <a:pt x="24" y="31"/>
                    <a:pt x="22" y="32"/>
                    <a:pt x="24" y="35"/>
                  </a:cubicBezTo>
                  <a:cubicBezTo>
                    <a:pt x="26" y="38"/>
                    <a:pt x="36" y="57"/>
                    <a:pt x="36" y="57"/>
                  </a:cubicBezTo>
                  <a:cubicBezTo>
                    <a:pt x="36" y="57"/>
                    <a:pt x="39" y="60"/>
                    <a:pt x="34" y="62"/>
                  </a:cubicBezTo>
                  <a:cubicBezTo>
                    <a:pt x="30" y="64"/>
                    <a:pt x="29" y="65"/>
                    <a:pt x="27" y="62"/>
                  </a:cubicBezTo>
                  <a:cubicBezTo>
                    <a:pt x="25" y="58"/>
                    <a:pt x="14" y="39"/>
                    <a:pt x="14" y="39"/>
                  </a:cubicBezTo>
                  <a:cubicBezTo>
                    <a:pt x="14" y="39"/>
                    <a:pt x="13" y="36"/>
                    <a:pt x="10" y="38"/>
                  </a:cubicBezTo>
                  <a:cubicBezTo>
                    <a:pt x="7" y="39"/>
                    <a:pt x="6" y="41"/>
                    <a:pt x="3" y="37"/>
                  </a:cubicBezTo>
                  <a:cubicBezTo>
                    <a:pt x="1" y="34"/>
                    <a:pt x="2" y="32"/>
                    <a:pt x="4" y="31"/>
                  </a:cubicBezTo>
                  <a:cubicBezTo>
                    <a:pt x="6" y="30"/>
                    <a:pt x="7" y="29"/>
                    <a:pt x="7" y="29"/>
                  </a:cubicBezTo>
                  <a:cubicBezTo>
                    <a:pt x="7" y="29"/>
                    <a:pt x="9" y="27"/>
                    <a:pt x="7"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31" name="Freeform 26"/>
            <p:cNvSpPr>
              <a:spLocks noEditPoints="1"/>
            </p:cNvSpPr>
            <p:nvPr/>
          </p:nvSpPr>
          <p:spPr bwMode="auto">
            <a:xfrm>
              <a:off x="2348" y="2118"/>
              <a:ext cx="109" cy="97"/>
            </a:xfrm>
            <a:custGeom>
              <a:avLst/>
              <a:gdLst>
                <a:gd name="T0" fmla="*/ 57 w 61"/>
                <a:gd name="T1" fmla="*/ 24 h 54"/>
                <a:gd name="T2" fmla="*/ 51 w 61"/>
                <a:gd name="T3" fmla="*/ 28 h 54"/>
                <a:gd name="T4" fmla="*/ 45 w 61"/>
                <a:gd name="T5" fmla="*/ 37 h 54"/>
                <a:gd name="T6" fmla="*/ 35 w 61"/>
                <a:gd name="T7" fmla="*/ 31 h 54"/>
                <a:gd name="T8" fmla="*/ 40 w 61"/>
                <a:gd name="T9" fmla="*/ 24 h 54"/>
                <a:gd name="T10" fmla="*/ 51 w 61"/>
                <a:gd name="T11" fmla="*/ 20 h 54"/>
                <a:gd name="T12" fmla="*/ 54 w 61"/>
                <a:gd name="T13" fmla="*/ 11 h 54"/>
                <a:gd name="T14" fmla="*/ 39 w 61"/>
                <a:gd name="T15" fmla="*/ 1 h 54"/>
                <a:gd name="T16" fmla="*/ 24 w 61"/>
                <a:gd name="T17" fmla="*/ 3 h 54"/>
                <a:gd name="T18" fmla="*/ 16 w 61"/>
                <a:gd name="T19" fmla="*/ 5 h 54"/>
                <a:gd name="T20" fmla="*/ 10 w 61"/>
                <a:gd name="T21" fmla="*/ 11 h 54"/>
                <a:gd name="T22" fmla="*/ 0 w 61"/>
                <a:gd name="T23" fmla="*/ 24 h 54"/>
                <a:gd name="T24" fmla="*/ 12 w 61"/>
                <a:gd name="T25" fmla="*/ 50 h 54"/>
                <a:gd name="T26" fmla="*/ 27 w 61"/>
                <a:gd name="T27" fmla="*/ 49 h 54"/>
                <a:gd name="T28" fmla="*/ 35 w 61"/>
                <a:gd name="T29" fmla="*/ 45 h 54"/>
                <a:gd name="T30" fmla="*/ 58 w 61"/>
                <a:gd name="T31" fmla="*/ 35 h 54"/>
                <a:gd name="T32" fmla="*/ 57 w 61"/>
                <a:gd name="T33" fmla="*/ 24 h 54"/>
                <a:gd name="T34" fmla="*/ 26 w 61"/>
                <a:gd name="T35" fmla="*/ 38 h 54"/>
                <a:gd name="T36" fmla="*/ 17 w 61"/>
                <a:gd name="T37" fmla="*/ 41 h 54"/>
                <a:gd name="T38" fmla="*/ 12 w 61"/>
                <a:gd name="T39" fmla="*/ 33 h 54"/>
                <a:gd name="T40" fmla="*/ 10 w 61"/>
                <a:gd name="T41" fmla="*/ 19 h 54"/>
                <a:gd name="T42" fmla="*/ 17 w 61"/>
                <a:gd name="T43" fmla="*/ 15 h 54"/>
                <a:gd name="T44" fmla="*/ 24 w 61"/>
                <a:gd name="T45" fmla="*/ 26 h 54"/>
                <a:gd name="T46" fmla="*/ 26 w 61"/>
                <a:gd name="T47" fmla="*/ 38 h 54"/>
                <a:gd name="T48" fmla="*/ 31 w 61"/>
                <a:gd name="T49" fmla="*/ 16 h 54"/>
                <a:gd name="T50" fmla="*/ 34 w 61"/>
                <a:gd name="T51" fmla="*/ 7 h 54"/>
                <a:gd name="T52" fmla="*/ 43 w 61"/>
                <a:gd name="T53" fmla="*/ 12 h 54"/>
                <a:gd name="T54" fmla="*/ 40 w 61"/>
                <a:gd name="T55" fmla="*/ 18 h 54"/>
                <a:gd name="T56" fmla="*/ 36 w 61"/>
                <a:gd name="T57" fmla="*/ 20 h 54"/>
                <a:gd name="T58" fmla="*/ 31 w 61"/>
                <a:gd name="T59" fmla="*/ 1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54">
                  <a:moveTo>
                    <a:pt x="57" y="24"/>
                  </a:moveTo>
                  <a:cubicBezTo>
                    <a:pt x="53" y="25"/>
                    <a:pt x="51" y="26"/>
                    <a:pt x="51" y="28"/>
                  </a:cubicBezTo>
                  <a:cubicBezTo>
                    <a:pt x="51" y="31"/>
                    <a:pt x="49" y="36"/>
                    <a:pt x="45" y="37"/>
                  </a:cubicBezTo>
                  <a:cubicBezTo>
                    <a:pt x="39" y="38"/>
                    <a:pt x="37" y="35"/>
                    <a:pt x="35" y="31"/>
                  </a:cubicBezTo>
                  <a:cubicBezTo>
                    <a:pt x="33" y="26"/>
                    <a:pt x="35" y="25"/>
                    <a:pt x="40" y="24"/>
                  </a:cubicBezTo>
                  <a:cubicBezTo>
                    <a:pt x="43" y="23"/>
                    <a:pt x="47" y="21"/>
                    <a:pt x="51" y="20"/>
                  </a:cubicBezTo>
                  <a:cubicBezTo>
                    <a:pt x="54" y="18"/>
                    <a:pt x="56" y="16"/>
                    <a:pt x="54" y="11"/>
                  </a:cubicBezTo>
                  <a:cubicBezTo>
                    <a:pt x="50" y="4"/>
                    <a:pt x="47" y="0"/>
                    <a:pt x="39" y="1"/>
                  </a:cubicBezTo>
                  <a:cubicBezTo>
                    <a:pt x="32" y="2"/>
                    <a:pt x="28" y="6"/>
                    <a:pt x="24" y="3"/>
                  </a:cubicBezTo>
                  <a:cubicBezTo>
                    <a:pt x="20" y="0"/>
                    <a:pt x="17" y="3"/>
                    <a:pt x="16" y="5"/>
                  </a:cubicBezTo>
                  <a:cubicBezTo>
                    <a:pt x="16" y="5"/>
                    <a:pt x="15" y="9"/>
                    <a:pt x="10" y="11"/>
                  </a:cubicBezTo>
                  <a:cubicBezTo>
                    <a:pt x="5" y="12"/>
                    <a:pt x="0" y="15"/>
                    <a:pt x="0" y="24"/>
                  </a:cubicBezTo>
                  <a:cubicBezTo>
                    <a:pt x="0" y="33"/>
                    <a:pt x="7" y="46"/>
                    <a:pt x="12" y="50"/>
                  </a:cubicBezTo>
                  <a:cubicBezTo>
                    <a:pt x="16" y="54"/>
                    <a:pt x="25" y="52"/>
                    <a:pt x="27" y="49"/>
                  </a:cubicBezTo>
                  <a:cubicBezTo>
                    <a:pt x="29" y="46"/>
                    <a:pt x="31" y="45"/>
                    <a:pt x="35" y="45"/>
                  </a:cubicBezTo>
                  <a:cubicBezTo>
                    <a:pt x="39" y="45"/>
                    <a:pt x="54" y="42"/>
                    <a:pt x="58" y="35"/>
                  </a:cubicBezTo>
                  <a:cubicBezTo>
                    <a:pt x="61" y="30"/>
                    <a:pt x="60" y="23"/>
                    <a:pt x="57" y="24"/>
                  </a:cubicBezTo>
                  <a:close/>
                  <a:moveTo>
                    <a:pt x="26" y="38"/>
                  </a:moveTo>
                  <a:cubicBezTo>
                    <a:pt x="26" y="42"/>
                    <a:pt x="21" y="45"/>
                    <a:pt x="17" y="41"/>
                  </a:cubicBezTo>
                  <a:cubicBezTo>
                    <a:pt x="14" y="38"/>
                    <a:pt x="12" y="33"/>
                    <a:pt x="12" y="33"/>
                  </a:cubicBezTo>
                  <a:cubicBezTo>
                    <a:pt x="12" y="33"/>
                    <a:pt x="8" y="23"/>
                    <a:pt x="10" y="19"/>
                  </a:cubicBezTo>
                  <a:cubicBezTo>
                    <a:pt x="12" y="15"/>
                    <a:pt x="15" y="15"/>
                    <a:pt x="17" y="15"/>
                  </a:cubicBezTo>
                  <a:cubicBezTo>
                    <a:pt x="20" y="16"/>
                    <a:pt x="21" y="18"/>
                    <a:pt x="24" y="26"/>
                  </a:cubicBezTo>
                  <a:cubicBezTo>
                    <a:pt x="26" y="32"/>
                    <a:pt x="26" y="36"/>
                    <a:pt x="26" y="38"/>
                  </a:cubicBezTo>
                  <a:close/>
                  <a:moveTo>
                    <a:pt x="31" y="16"/>
                  </a:moveTo>
                  <a:cubicBezTo>
                    <a:pt x="30" y="13"/>
                    <a:pt x="31" y="9"/>
                    <a:pt x="34" y="7"/>
                  </a:cubicBezTo>
                  <a:cubicBezTo>
                    <a:pt x="38" y="5"/>
                    <a:pt x="41" y="8"/>
                    <a:pt x="43" y="12"/>
                  </a:cubicBezTo>
                  <a:cubicBezTo>
                    <a:pt x="44" y="15"/>
                    <a:pt x="43" y="16"/>
                    <a:pt x="40" y="18"/>
                  </a:cubicBezTo>
                  <a:cubicBezTo>
                    <a:pt x="39" y="18"/>
                    <a:pt x="37" y="19"/>
                    <a:pt x="36" y="20"/>
                  </a:cubicBezTo>
                  <a:cubicBezTo>
                    <a:pt x="33" y="20"/>
                    <a:pt x="32" y="20"/>
                    <a:pt x="31"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32" name="Freeform 27"/>
            <p:cNvSpPr>
              <a:spLocks noEditPoints="1"/>
            </p:cNvSpPr>
            <p:nvPr/>
          </p:nvSpPr>
          <p:spPr bwMode="auto">
            <a:xfrm>
              <a:off x="2511" y="2086"/>
              <a:ext cx="68" cy="89"/>
            </a:xfrm>
            <a:custGeom>
              <a:avLst/>
              <a:gdLst>
                <a:gd name="T0" fmla="*/ 31 w 38"/>
                <a:gd name="T1" fmla="*/ 32 h 50"/>
                <a:gd name="T2" fmla="*/ 23 w 38"/>
                <a:gd name="T3" fmla="*/ 40 h 50"/>
                <a:gd name="T4" fmla="*/ 14 w 38"/>
                <a:gd name="T5" fmla="*/ 33 h 50"/>
                <a:gd name="T6" fmla="*/ 17 w 38"/>
                <a:gd name="T7" fmla="*/ 27 h 50"/>
                <a:gd name="T8" fmla="*/ 30 w 38"/>
                <a:gd name="T9" fmla="*/ 24 h 50"/>
                <a:gd name="T10" fmla="*/ 34 w 38"/>
                <a:gd name="T11" fmla="*/ 14 h 50"/>
                <a:gd name="T12" fmla="*/ 16 w 38"/>
                <a:gd name="T13" fmla="*/ 1 h 50"/>
                <a:gd name="T14" fmla="*/ 2 w 38"/>
                <a:gd name="T15" fmla="*/ 12 h 50"/>
                <a:gd name="T16" fmla="*/ 6 w 38"/>
                <a:gd name="T17" fmla="*/ 37 h 50"/>
                <a:gd name="T18" fmla="*/ 25 w 38"/>
                <a:gd name="T19" fmla="*/ 47 h 50"/>
                <a:gd name="T20" fmla="*/ 38 w 38"/>
                <a:gd name="T21" fmla="*/ 34 h 50"/>
                <a:gd name="T22" fmla="*/ 31 w 38"/>
                <a:gd name="T23" fmla="*/ 32 h 50"/>
                <a:gd name="T24" fmla="*/ 10 w 38"/>
                <a:gd name="T25" fmla="*/ 16 h 50"/>
                <a:gd name="T26" fmla="*/ 16 w 38"/>
                <a:gd name="T27" fmla="*/ 7 h 50"/>
                <a:gd name="T28" fmla="*/ 25 w 38"/>
                <a:gd name="T29" fmla="*/ 15 h 50"/>
                <a:gd name="T30" fmla="*/ 16 w 38"/>
                <a:gd name="T31" fmla="*/ 21 h 50"/>
                <a:gd name="T32" fmla="*/ 10 w 38"/>
                <a:gd name="T33" fmla="*/ 1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50">
                  <a:moveTo>
                    <a:pt x="31" y="32"/>
                  </a:moveTo>
                  <a:cubicBezTo>
                    <a:pt x="26" y="33"/>
                    <a:pt x="29" y="39"/>
                    <a:pt x="23" y="40"/>
                  </a:cubicBezTo>
                  <a:cubicBezTo>
                    <a:pt x="19" y="41"/>
                    <a:pt x="16" y="38"/>
                    <a:pt x="14" y="33"/>
                  </a:cubicBezTo>
                  <a:cubicBezTo>
                    <a:pt x="12" y="28"/>
                    <a:pt x="14" y="28"/>
                    <a:pt x="17" y="27"/>
                  </a:cubicBezTo>
                  <a:cubicBezTo>
                    <a:pt x="19" y="26"/>
                    <a:pt x="29" y="24"/>
                    <a:pt x="30" y="24"/>
                  </a:cubicBezTo>
                  <a:cubicBezTo>
                    <a:pt x="31" y="23"/>
                    <a:pt x="37" y="23"/>
                    <a:pt x="34" y="14"/>
                  </a:cubicBezTo>
                  <a:cubicBezTo>
                    <a:pt x="29" y="0"/>
                    <a:pt x="22" y="0"/>
                    <a:pt x="16" y="1"/>
                  </a:cubicBezTo>
                  <a:cubicBezTo>
                    <a:pt x="11" y="1"/>
                    <a:pt x="4" y="4"/>
                    <a:pt x="2" y="12"/>
                  </a:cubicBezTo>
                  <a:cubicBezTo>
                    <a:pt x="0" y="21"/>
                    <a:pt x="2" y="29"/>
                    <a:pt x="6" y="37"/>
                  </a:cubicBezTo>
                  <a:cubicBezTo>
                    <a:pt x="9" y="46"/>
                    <a:pt x="14" y="50"/>
                    <a:pt x="25" y="47"/>
                  </a:cubicBezTo>
                  <a:cubicBezTo>
                    <a:pt x="36" y="44"/>
                    <a:pt x="38" y="36"/>
                    <a:pt x="38" y="34"/>
                  </a:cubicBezTo>
                  <a:cubicBezTo>
                    <a:pt x="38" y="31"/>
                    <a:pt x="36" y="30"/>
                    <a:pt x="31" y="32"/>
                  </a:cubicBezTo>
                  <a:close/>
                  <a:moveTo>
                    <a:pt x="10" y="16"/>
                  </a:moveTo>
                  <a:cubicBezTo>
                    <a:pt x="9" y="11"/>
                    <a:pt x="12" y="7"/>
                    <a:pt x="16" y="7"/>
                  </a:cubicBezTo>
                  <a:cubicBezTo>
                    <a:pt x="20" y="6"/>
                    <a:pt x="24" y="9"/>
                    <a:pt x="25" y="15"/>
                  </a:cubicBezTo>
                  <a:cubicBezTo>
                    <a:pt x="25" y="18"/>
                    <a:pt x="23" y="19"/>
                    <a:pt x="16" y="21"/>
                  </a:cubicBezTo>
                  <a:cubicBezTo>
                    <a:pt x="13" y="22"/>
                    <a:pt x="10" y="23"/>
                    <a:pt x="10"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33" name="Freeform 28"/>
            <p:cNvSpPr>
              <a:spLocks noEditPoints="1"/>
            </p:cNvSpPr>
            <p:nvPr/>
          </p:nvSpPr>
          <p:spPr bwMode="auto">
            <a:xfrm>
              <a:off x="2563" y="2312"/>
              <a:ext cx="68" cy="88"/>
            </a:xfrm>
            <a:custGeom>
              <a:avLst/>
              <a:gdLst>
                <a:gd name="T0" fmla="*/ 38 w 38"/>
                <a:gd name="T1" fmla="*/ 28 h 49"/>
                <a:gd name="T2" fmla="*/ 32 w 38"/>
                <a:gd name="T3" fmla="*/ 28 h 49"/>
                <a:gd name="T4" fmla="*/ 25 w 38"/>
                <a:gd name="T5" fmla="*/ 37 h 49"/>
                <a:gd name="T6" fmla="*/ 15 w 38"/>
                <a:gd name="T7" fmla="*/ 33 h 49"/>
                <a:gd name="T8" fmla="*/ 16 w 38"/>
                <a:gd name="T9" fmla="*/ 27 h 49"/>
                <a:gd name="T10" fmla="*/ 28 w 38"/>
                <a:gd name="T11" fmla="*/ 22 h 49"/>
                <a:gd name="T12" fmla="*/ 31 w 38"/>
                <a:gd name="T13" fmla="*/ 13 h 49"/>
                <a:gd name="T14" fmla="*/ 11 w 38"/>
                <a:gd name="T15" fmla="*/ 2 h 49"/>
                <a:gd name="T16" fmla="*/ 1 w 38"/>
                <a:gd name="T17" fmla="*/ 15 h 49"/>
                <a:gd name="T18" fmla="*/ 3 w 38"/>
                <a:gd name="T19" fmla="*/ 30 h 49"/>
                <a:gd name="T20" fmla="*/ 26 w 38"/>
                <a:gd name="T21" fmla="*/ 45 h 49"/>
                <a:gd name="T22" fmla="*/ 38 w 38"/>
                <a:gd name="T23" fmla="*/ 28 h 49"/>
                <a:gd name="T24" fmla="*/ 9 w 38"/>
                <a:gd name="T25" fmla="*/ 17 h 49"/>
                <a:gd name="T26" fmla="*/ 12 w 38"/>
                <a:gd name="T27" fmla="*/ 9 h 49"/>
                <a:gd name="T28" fmla="*/ 22 w 38"/>
                <a:gd name="T29" fmla="*/ 16 h 49"/>
                <a:gd name="T30" fmla="*/ 16 w 38"/>
                <a:gd name="T31" fmla="*/ 22 h 49"/>
                <a:gd name="T32" fmla="*/ 9 w 38"/>
                <a:gd name="T33" fmla="*/ 1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9">
                  <a:moveTo>
                    <a:pt x="38" y="28"/>
                  </a:moveTo>
                  <a:cubicBezTo>
                    <a:pt x="38" y="26"/>
                    <a:pt x="37" y="26"/>
                    <a:pt x="32" y="28"/>
                  </a:cubicBezTo>
                  <a:cubicBezTo>
                    <a:pt x="27" y="30"/>
                    <a:pt x="30" y="35"/>
                    <a:pt x="25" y="37"/>
                  </a:cubicBezTo>
                  <a:cubicBezTo>
                    <a:pt x="22" y="39"/>
                    <a:pt x="17" y="37"/>
                    <a:pt x="15" y="33"/>
                  </a:cubicBezTo>
                  <a:cubicBezTo>
                    <a:pt x="13" y="28"/>
                    <a:pt x="15" y="28"/>
                    <a:pt x="16" y="27"/>
                  </a:cubicBezTo>
                  <a:cubicBezTo>
                    <a:pt x="17" y="27"/>
                    <a:pt x="25" y="23"/>
                    <a:pt x="28" y="22"/>
                  </a:cubicBezTo>
                  <a:cubicBezTo>
                    <a:pt x="31" y="21"/>
                    <a:pt x="34" y="19"/>
                    <a:pt x="31" y="13"/>
                  </a:cubicBezTo>
                  <a:cubicBezTo>
                    <a:pt x="25" y="0"/>
                    <a:pt x="16" y="0"/>
                    <a:pt x="11" y="2"/>
                  </a:cubicBezTo>
                  <a:cubicBezTo>
                    <a:pt x="6" y="4"/>
                    <a:pt x="1" y="6"/>
                    <a:pt x="1" y="15"/>
                  </a:cubicBezTo>
                  <a:cubicBezTo>
                    <a:pt x="0" y="20"/>
                    <a:pt x="1" y="24"/>
                    <a:pt x="3" y="30"/>
                  </a:cubicBezTo>
                  <a:cubicBezTo>
                    <a:pt x="5" y="35"/>
                    <a:pt x="14" y="49"/>
                    <a:pt x="26" y="45"/>
                  </a:cubicBezTo>
                  <a:cubicBezTo>
                    <a:pt x="38" y="41"/>
                    <a:pt x="38" y="30"/>
                    <a:pt x="38" y="28"/>
                  </a:cubicBezTo>
                  <a:close/>
                  <a:moveTo>
                    <a:pt x="9" y="17"/>
                  </a:moveTo>
                  <a:cubicBezTo>
                    <a:pt x="8" y="13"/>
                    <a:pt x="9" y="10"/>
                    <a:pt x="12" y="9"/>
                  </a:cubicBezTo>
                  <a:cubicBezTo>
                    <a:pt x="15" y="8"/>
                    <a:pt x="21" y="9"/>
                    <a:pt x="22" y="16"/>
                  </a:cubicBezTo>
                  <a:cubicBezTo>
                    <a:pt x="23" y="19"/>
                    <a:pt x="20" y="20"/>
                    <a:pt x="16" y="22"/>
                  </a:cubicBezTo>
                  <a:cubicBezTo>
                    <a:pt x="12" y="23"/>
                    <a:pt x="11" y="24"/>
                    <a:pt x="9"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34" name="Freeform 29"/>
            <p:cNvSpPr>
              <a:spLocks noEditPoints="1"/>
            </p:cNvSpPr>
            <p:nvPr/>
          </p:nvSpPr>
          <p:spPr bwMode="auto">
            <a:xfrm>
              <a:off x="2484" y="2213"/>
              <a:ext cx="66" cy="84"/>
            </a:xfrm>
            <a:custGeom>
              <a:avLst/>
              <a:gdLst>
                <a:gd name="T0" fmla="*/ 12 w 37"/>
                <a:gd name="T1" fmla="*/ 3 h 47"/>
                <a:gd name="T2" fmla="*/ 7 w 37"/>
                <a:gd name="T3" fmla="*/ 7 h 47"/>
                <a:gd name="T4" fmla="*/ 3 w 37"/>
                <a:gd name="T5" fmla="*/ 23 h 47"/>
                <a:gd name="T6" fmla="*/ 8 w 37"/>
                <a:gd name="T7" fmla="*/ 34 h 47"/>
                <a:gd name="T8" fmla="*/ 26 w 37"/>
                <a:gd name="T9" fmla="*/ 44 h 47"/>
                <a:gd name="T10" fmla="*/ 36 w 37"/>
                <a:gd name="T11" fmla="*/ 33 h 47"/>
                <a:gd name="T12" fmla="*/ 34 w 37"/>
                <a:gd name="T13" fmla="*/ 16 h 47"/>
                <a:gd name="T14" fmla="*/ 12 w 37"/>
                <a:gd name="T15" fmla="*/ 3 h 47"/>
                <a:gd name="T16" fmla="*/ 25 w 37"/>
                <a:gd name="T17" fmla="*/ 37 h 47"/>
                <a:gd name="T18" fmla="*/ 13 w 37"/>
                <a:gd name="T19" fmla="*/ 25 h 47"/>
                <a:gd name="T20" fmla="*/ 14 w 37"/>
                <a:gd name="T21" fmla="*/ 10 h 47"/>
                <a:gd name="T22" fmla="*/ 27 w 37"/>
                <a:gd name="T23" fmla="*/ 21 h 47"/>
                <a:gd name="T24" fmla="*/ 25 w 37"/>
                <a:gd name="T25" fmla="*/ 3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47">
                  <a:moveTo>
                    <a:pt x="12" y="3"/>
                  </a:moveTo>
                  <a:cubicBezTo>
                    <a:pt x="10" y="4"/>
                    <a:pt x="8" y="5"/>
                    <a:pt x="7" y="7"/>
                  </a:cubicBezTo>
                  <a:cubicBezTo>
                    <a:pt x="0" y="13"/>
                    <a:pt x="3" y="23"/>
                    <a:pt x="3" y="23"/>
                  </a:cubicBezTo>
                  <a:cubicBezTo>
                    <a:pt x="3" y="23"/>
                    <a:pt x="5" y="30"/>
                    <a:pt x="8" y="34"/>
                  </a:cubicBezTo>
                  <a:cubicBezTo>
                    <a:pt x="12" y="43"/>
                    <a:pt x="18" y="47"/>
                    <a:pt x="26" y="44"/>
                  </a:cubicBezTo>
                  <a:cubicBezTo>
                    <a:pt x="30" y="42"/>
                    <a:pt x="35" y="38"/>
                    <a:pt x="36" y="33"/>
                  </a:cubicBezTo>
                  <a:cubicBezTo>
                    <a:pt x="37" y="31"/>
                    <a:pt x="37" y="25"/>
                    <a:pt x="34" y="16"/>
                  </a:cubicBezTo>
                  <a:cubicBezTo>
                    <a:pt x="29" y="4"/>
                    <a:pt x="20" y="0"/>
                    <a:pt x="12" y="3"/>
                  </a:cubicBezTo>
                  <a:close/>
                  <a:moveTo>
                    <a:pt x="25" y="37"/>
                  </a:moveTo>
                  <a:cubicBezTo>
                    <a:pt x="20" y="40"/>
                    <a:pt x="16" y="33"/>
                    <a:pt x="13" y="25"/>
                  </a:cubicBezTo>
                  <a:cubicBezTo>
                    <a:pt x="11" y="18"/>
                    <a:pt x="10" y="12"/>
                    <a:pt x="14" y="10"/>
                  </a:cubicBezTo>
                  <a:cubicBezTo>
                    <a:pt x="18" y="8"/>
                    <a:pt x="23" y="11"/>
                    <a:pt x="27" y="21"/>
                  </a:cubicBezTo>
                  <a:cubicBezTo>
                    <a:pt x="29" y="28"/>
                    <a:pt x="29" y="35"/>
                    <a:pt x="25"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35" name="Freeform 30"/>
            <p:cNvSpPr>
              <a:spLocks/>
            </p:cNvSpPr>
            <p:nvPr/>
          </p:nvSpPr>
          <p:spPr bwMode="auto">
            <a:xfrm>
              <a:off x="2482" y="2326"/>
              <a:ext cx="72" cy="85"/>
            </a:xfrm>
            <a:custGeom>
              <a:avLst/>
              <a:gdLst>
                <a:gd name="T0" fmla="*/ 28 w 40"/>
                <a:gd name="T1" fmla="*/ 45 h 47"/>
                <a:gd name="T2" fmla="*/ 26 w 40"/>
                <a:gd name="T3" fmla="*/ 43 h 47"/>
                <a:gd name="T4" fmla="*/ 4 w 40"/>
                <a:gd name="T5" fmla="*/ 20 h 47"/>
                <a:gd name="T6" fmla="*/ 5 w 40"/>
                <a:gd name="T7" fmla="*/ 14 h 47"/>
                <a:gd name="T8" fmla="*/ 9 w 40"/>
                <a:gd name="T9" fmla="*/ 13 h 47"/>
                <a:gd name="T10" fmla="*/ 15 w 40"/>
                <a:gd name="T11" fmla="*/ 14 h 47"/>
                <a:gd name="T12" fmla="*/ 27 w 40"/>
                <a:gd name="T13" fmla="*/ 30 h 47"/>
                <a:gd name="T14" fmla="*/ 31 w 40"/>
                <a:gd name="T15" fmla="*/ 29 h 47"/>
                <a:gd name="T16" fmla="*/ 29 w 40"/>
                <a:gd name="T17" fmla="*/ 9 h 47"/>
                <a:gd name="T18" fmla="*/ 31 w 40"/>
                <a:gd name="T19" fmla="*/ 4 h 47"/>
                <a:gd name="T20" fmla="*/ 35 w 40"/>
                <a:gd name="T21" fmla="*/ 2 h 47"/>
                <a:gd name="T22" fmla="*/ 39 w 40"/>
                <a:gd name="T23" fmla="*/ 5 h 47"/>
                <a:gd name="T24" fmla="*/ 40 w 40"/>
                <a:gd name="T25" fmla="*/ 40 h 47"/>
                <a:gd name="T26" fmla="*/ 38 w 40"/>
                <a:gd name="T27" fmla="*/ 44 h 47"/>
                <a:gd name="T28" fmla="*/ 32 w 40"/>
                <a:gd name="T29" fmla="*/ 47 h 47"/>
                <a:gd name="T30" fmla="*/ 28 w 40"/>
                <a:gd name="T31" fmla="*/ 4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47">
                  <a:moveTo>
                    <a:pt x="28" y="45"/>
                  </a:moveTo>
                  <a:cubicBezTo>
                    <a:pt x="26" y="43"/>
                    <a:pt x="26" y="43"/>
                    <a:pt x="26" y="43"/>
                  </a:cubicBezTo>
                  <a:cubicBezTo>
                    <a:pt x="4" y="20"/>
                    <a:pt x="4" y="20"/>
                    <a:pt x="4" y="20"/>
                  </a:cubicBezTo>
                  <a:cubicBezTo>
                    <a:pt x="4" y="20"/>
                    <a:pt x="0" y="16"/>
                    <a:pt x="5" y="14"/>
                  </a:cubicBezTo>
                  <a:cubicBezTo>
                    <a:pt x="8" y="13"/>
                    <a:pt x="9" y="13"/>
                    <a:pt x="9" y="13"/>
                  </a:cubicBezTo>
                  <a:cubicBezTo>
                    <a:pt x="9" y="13"/>
                    <a:pt x="12" y="11"/>
                    <a:pt x="15" y="14"/>
                  </a:cubicBezTo>
                  <a:cubicBezTo>
                    <a:pt x="17" y="18"/>
                    <a:pt x="27" y="30"/>
                    <a:pt x="27" y="30"/>
                  </a:cubicBezTo>
                  <a:cubicBezTo>
                    <a:pt x="27" y="30"/>
                    <a:pt x="31" y="33"/>
                    <a:pt x="31" y="29"/>
                  </a:cubicBezTo>
                  <a:cubicBezTo>
                    <a:pt x="31" y="29"/>
                    <a:pt x="29" y="9"/>
                    <a:pt x="29" y="9"/>
                  </a:cubicBezTo>
                  <a:cubicBezTo>
                    <a:pt x="29" y="9"/>
                    <a:pt x="28" y="5"/>
                    <a:pt x="31" y="4"/>
                  </a:cubicBezTo>
                  <a:cubicBezTo>
                    <a:pt x="34" y="2"/>
                    <a:pt x="35" y="2"/>
                    <a:pt x="35" y="2"/>
                  </a:cubicBezTo>
                  <a:cubicBezTo>
                    <a:pt x="35" y="2"/>
                    <a:pt x="39" y="0"/>
                    <a:pt x="39" y="5"/>
                  </a:cubicBezTo>
                  <a:cubicBezTo>
                    <a:pt x="38" y="10"/>
                    <a:pt x="40" y="40"/>
                    <a:pt x="40" y="40"/>
                  </a:cubicBezTo>
                  <a:cubicBezTo>
                    <a:pt x="40" y="40"/>
                    <a:pt x="40" y="43"/>
                    <a:pt x="38" y="44"/>
                  </a:cubicBezTo>
                  <a:cubicBezTo>
                    <a:pt x="36" y="45"/>
                    <a:pt x="32" y="47"/>
                    <a:pt x="32" y="47"/>
                  </a:cubicBezTo>
                  <a:cubicBezTo>
                    <a:pt x="32" y="47"/>
                    <a:pt x="29" y="47"/>
                    <a:pt x="28"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36" name="Freeform 31"/>
            <p:cNvSpPr>
              <a:spLocks/>
            </p:cNvSpPr>
            <p:nvPr/>
          </p:nvSpPr>
          <p:spPr bwMode="auto">
            <a:xfrm>
              <a:off x="2615" y="2265"/>
              <a:ext cx="109" cy="113"/>
            </a:xfrm>
            <a:custGeom>
              <a:avLst/>
              <a:gdLst>
                <a:gd name="T0" fmla="*/ 6 w 61"/>
                <a:gd name="T1" fmla="*/ 19 h 63"/>
                <a:gd name="T2" fmla="*/ 2 w 61"/>
                <a:gd name="T3" fmla="*/ 13 h 63"/>
                <a:gd name="T4" fmla="*/ 3 w 61"/>
                <a:gd name="T5" fmla="*/ 6 h 63"/>
                <a:gd name="T6" fmla="*/ 5 w 61"/>
                <a:gd name="T7" fmla="*/ 3 h 63"/>
                <a:gd name="T8" fmla="*/ 10 w 61"/>
                <a:gd name="T9" fmla="*/ 4 h 63"/>
                <a:gd name="T10" fmla="*/ 14 w 61"/>
                <a:gd name="T11" fmla="*/ 15 h 63"/>
                <a:gd name="T12" fmla="*/ 18 w 61"/>
                <a:gd name="T13" fmla="*/ 17 h 63"/>
                <a:gd name="T14" fmla="*/ 21 w 61"/>
                <a:gd name="T15" fmla="*/ 16 h 63"/>
                <a:gd name="T16" fmla="*/ 25 w 61"/>
                <a:gd name="T17" fmla="*/ 18 h 63"/>
                <a:gd name="T18" fmla="*/ 26 w 61"/>
                <a:gd name="T19" fmla="*/ 21 h 63"/>
                <a:gd name="T20" fmla="*/ 25 w 61"/>
                <a:gd name="T21" fmla="*/ 25 h 63"/>
                <a:gd name="T22" fmla="*/ 22 w 61"/>
                <a:gd name="T23" fmla="*/ 30 h 63"/>
                <a:gd name="T24" fmla="*/ 29 w 61"/>
                <a:gd name="T25" fmla="*/ 48 h 63"/>
                <a:gd name="T26" fmla="*/ 33 w 61"/>
                <a:gd name="T27" fmla="*/ 49 h 63"/>
                <a:gd name="T28" fmla="*/ 45 w 61"/>
                <a:gd name="T29" fmla="*/ 22 h 63"/>
                <a:gd name="T30" fmla="*/ 53 w 61"/>
                <a:gd name="T31" fmla="*/ 18 h 63"/>
                <a:gd name="T32" fmla="*/ 59 w 61"/>
                <a:gd name="T33" fmla="*/ 20 h 63"/>
                <a:gd name="T34" fmla="*/ 58 w 61"/>
                <a:gd name="T35" fmla="*/ 27 h 63"/>
                <a:gd name="T36" fmla="*/ 52 w 61"/>
                <a:gd name="T37" fmla="*/ 30 h 63"/>
                <a:gd name="T38" fmla="*/ 37 w 61"/>
                <a:gd name="T39" fmla="*/ 59 h 63"/>
                <a:gd name="T40" fmla="*/ 21 w 61"/>
                <a:gd name="T41" fmla="*/ 55 h 63"/>
                <a:gd name="T42" fmla="*/ 13 w 61"/>
                <a:gd name="T43" fmla="*/ 34 h 63"/>
                <a:gd name="T44" fmla="*/ 9 w 61"/>
                <a:gd name="T45" fmla="*/ 31 h 63"/>
                <a:gd name="T46" fmla="*/ 3 w 61"/>
                <a:gd name="T47" fmla="*/ 31 h 63"/>
                <a:gd name="T48" fmla="*/ 1 w 61"/>
                <a:gd name="T49" fmla="*/ 26 h 63"/>
                <a:gd name="T50" fmla="*/ 3 w 61"/>
                <a:gd name="T51" fmla="*/ 22 h 63"/>
                <a:gd name="T52" fmla="*/ 6 w 61"/>
                <a:gd name="T53" fmla="*/ 1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1" h="63">
                  <a:moveTo>
                    <a:pt x="6" y="19"/>
                  </a:moveTo>
                  <a:cubicBezTo>
                    <a:pt x="2" y="13"/>
                    <a:pt x="2" y="13"/>
                    <a:pt x="2" y="13"/>
                  </a:cubicBezTo>
                  <a:cubicBezTo>
                    <a:pt x="2" y="13"/>
                    <a:pt x="0" y="9"/>
                    <a:pt x="3" y="6"/>
                  </a:cubicBezTo>
                  <a:cubicBezTo>
                    <a:pt x="5" y="2"/>
                    <a:pt x="5" y="3"/>
                    <a:pt x="5" y="3"/>
                  </a:cubicBezTo>
                  <a:cubicBezTo>
                    <a:pt x="5" y="3"/>
                    <a:pt x="8" y="0"/>
                    <a:pt x="10" y="4"/>
                  </a:cubicBezTo>
                  <a:cubicBezTo>
                    <a:pt x="11" y="7"/>
                    <a:pt x="14" y="15"/>
                    <a:pt x="14" y="15"/>
                  </a:cubicBezTo>
                  <a:cubicBezTo>
                    <a:pt x="14" y="15"/>
                    <a:pt x="15" y="18"/>
                    <a:pt x="18" y="17"/>
                  </a:cubicBezTo>
                  <a:cubicBezTo>
                    <a:pt x="20" y="17"/>
                    <a:pt x="21" y="16"/>
                    <a:pt x="21" y="16"/>
                  </a:cubicBezTo>
                  <a:cubicBezTo>
                    <a:pt x="21" y="16"/>
                    <a:pt x="23" y="14"/>
                    <a:pt x="25" y="18"/>
                  </a:cubicBezTo>
                  <a:cubicBezTo>
                    <a:pt x="27" y="22"/>
                    <a:pt x="26" y="21"/>
                    <a:pt x="26" y="21"/>
                  </a:cubicBezTo>
                  <a:cubicBezTo>
                    <a:pt x="26" y="21"/>
                    <a:pt x="27" y="24"/>
                    <a:pt x="25" y="25"/>
                  </a:cubicBezTo>
                  <a:cubicBezTo>
                    <a:pt x="22" y="27"/>
                    <a:pt x="21" y="28"/>
                    <a:pt x="22" y="30"/>
                  </a:cubicBezTo>
                  <a:cubicBezTo>
                    <a:pt x="22" y="32"/>
                    <a:pt x="29" y="48"/>
                    <a:pt x="29" y="48"/>
                  </a:cubicBezTo>
                  <a:cubicBezTo>
                    <a:pt x="29" y="48"/>
                    <a:pt x="30" y="51"/>
                    <a:pt x="33" y="49"/>
                  </a:cubicBezTo>
                  <a:cubicBezTo>
                    <a:pt x="43" y="45"/>
                    <a:pt x="38" y="30"/>
                    <a:pt x="45" y="22"/>
                  </a:cubicBezTo>
                  <a:cubicBezTo>
                    <a:pt x="46" y="21"/>
                    <a:pt x="50" y="18"/>
                    <a:pt x="53" y="18"/>
                  </a:cubicBezTo>
                  <a:cubicBezTo>
                    <a:pt x="53" y="18"/>
                    <a:pt x="59" y="16"/>
                    <a:pt x="59" y="20"/>
                  </a:cubicBezTo>
                  <a:cubicBezTo>
                    <a:pt x="60" y="21"/>
                    <a:pt x="61" y="27"/>
                    <a:pt x="58" y="27"/>
                  </a:cubicBezTo>
                  <a:cubicBezTo>
                    <a:pt x="58" y="27"/>
                    <a:pt x="54" y="28"/>
                    <a:pt x="52" y="30"/>
                  </a:cubicBezTo>
                  <a:cubicBezTo>
                    <a:pt x="48" y="33"/>
                    <a:pt x="52" y="46"/>
                    <a:pt x="37" y="59"/>
                  </a:cubicBezTo>
                  <a:cubicBezTo>
                    <a:pt x="33" y="62"/>
                    <a:pt x="25" y="63"/>
                    <a:pt x="21" y="55"/>
                  </a:cubicBezTo>
                  <a:cubicBezTo>
                    <a:pt x="20" y="53"/>
                    <a:pt x="13" y="34"/>
                    <a:pt x="13" y="34"/>
                  </a:cubicBezTo>
                  <a:cubicBezTo>
                    <a:pt x="13" y="34"/>
                    <a:pt x="12" y="30"/>
                    <a:pt x="9" y="31"/>
                  </a:cubicBezTo>
                  <a:cubicBezTo>
                    <a:pt x="6" y="32"/>
                    <a:pt x="5" y="33"/>
                    <a:pt x="3" y="31"/>
                  </a:cubicBezTo>
                  <a:cubicBezTo>
                    <a:pt x="2" y="29"/>
                    <a:pt x="1" y="26"/>
                    <a:pt x="1" y="26"/>
                  </a:cubicBezTo>
                  <a:cubicBezTo>
                    <a:pt x="1" y="26"/>
                    <a:pt x="0" y="23"/>
                    <a:pt x="3" y="22"/>
                  </a:cubicBezTo>
                  <a:cubicBezTo>
                    <a:pt x="7" y="20"/>
                    <a:pt x="6" y="21"/>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37" name="Freeform 32"/>
            <p:cNvSpPr>
              <a:spLocks/>
            </p:cNvSpPr>
            <p:nvPr/>
          </p:nvSpPr>
          <p:spPr bwMode="auto">
            <a:xfrm>
              <a:off x="2773" y="1886"/>
              <a:ext cx="115" cy="113"/>
            </a:xfrm>
            <a:custGeom>
              <a:avLst/>
              <a:gdLst>
                <a:gd name="T0" fmla="*/ 29 w 64"/>
                <a:gd name="T1" fmla="*/ 60 h 63"/>
                <a:gd name="T2" fmla="*/ 27 w 64"/>
                <a:gd name="T3" fmla="*/ 58 h 63"/>
                <a:gd name="T4" fmla="*/ 3 w 64"/>
                <a:gd name="T5" fmla="*/ 11 h 63"/>
                <a:gd name="T6" fmla="*/ 3 w 64"/>
                <a:gd name="T7" fmla="*/ 5 h 63"/>
                <a:gd name="T8" fmla="*/ 8 w 64"/>
                <a:gd name="T9" fmla="*/ 2 h 63"/>
                <a:gd name="T10" fmla="*/ 13 w 64"/>
                <a:gd name="T11" fmla="*/ 4 h 63"/>
                <a:gd name="T12" fmla="*/ 21 w 64"/>
                <a:gd name="T13" fmla="*/ 23 h 63"/>
                <a:gd name="T14" fmla="*/ 25 w 64"/>
                <a:gd name="T15" fmla="*/ 26 h 63"/>
                <a:gd name="T16" fmla="*/ 27 w 64"/>
                <a:gd name="T17" fmla="*/ 23 h 63"/>
                <a:gd name="T18" fmla="*/ 32 w 64"/>
                <a:gd name="T19" fmla="*/ 7 h 63"/>
                <a:gd name="T20" fmla="*/ 36 w 64"/>
                <a:gd name="T21" fmla="*/ 3 h 63"/>
                <a:gd name="T22" fmla="*/ 39 w 64"/>
                <a:gd name="T23" fmla="*/ 3 h 63"/>
                <a:gd name="T24" fmla="*/ 44 w 64"/>
                <a:gd name="T25" fmla="*/ 5 h 63"/>
                <a:gd name="T26" fmla="*/ 37 w 64"/>
                <a:gd name="T27" fmla="*/ 23 h 63"/>
                <a:gd name="T28" fmla="*/ 39 w 64"/>
                <a:gd name="T29" fmla="*/ 27 h 63"/>
                <a:gd name="T30" fmla="*/ 60 w 64"/>
                <a:gd name="T31" fmla="*/ 33 h 63"/>
                <a:gd name="T32" fmla="*/ 63 w 64"/>
                <a:gd name="T33" fmla="*/ 38 h 63"/>
                <a:gd name="T34" fmla="*/ 62 w 64"/>
                <a:gd name="T35" fmla="*/ 41 h 63"/>
                <a:gd name="T36" fmla="*/ 56 w 64"/>
                <a:gd name="T37" fmla="*/ 44 h 63"/>
                <a:gd name="T38" fmla="*/ 35 w 64"/>
                <a:gd name="T39" fmla="*/ 36 h 63"/>
                <a:gd name="T40" fmla="*/ 33 w 64"/>
                <a:gd name="T41" fmla="*/ 36 h 63"/>
                <a:gd name="T42" fmla="*/ 30 w 64"/>
                <a:gd name="T43" fmla="*/ 41 h 63"/>
                <a:gd name="T44" fmla="*/ 36 w 64"/>
                <a:gd name="T45" fmla="*/ 54 h 63"/>
                <a:gd name="T46" fmla="*/ 36 w 64"/>
                <a:gd name="T47" fmla="*/ 60 h 63"/>
                <a:gd name="T48" fmla="*/ 29 w 64"/>
                <a:gd name="T49" fmla="*/ 6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4" h="63">
                  <a:moveTo>
                    <a:pt x="29" y="60"/>
                  </a:moveTo>
                  <a:cubicBezTo>
                    <a:pt x="27" y="58"/>
                    <a:pt x="27" y="58"/>
                    <a:pt x="27" y="58"/>
                  </a:cubicBezTo>
                  <a:cubicBezTo>
                    <a:pt x="3" y="11"/>
                    <a:pt x="3" y="11"/>
                    <a:pt x="3" y="11"/>
                  </a:cubicBezTo>
                  <a:cubicBezTo>
                    <a:pt x="3" y="11"/>
                    <a:pt x="0" y="8"/>
                    <a:pt x="3" y="5"/>
                  </a:cubicBezTo>
                  <a:cubicBezTo>
                    <a:pt x="6" y="3"/>
                    <a:pt x="8" y="2"/>
                    <a:pt x="8" y="2"/>
                  </a:cubicBezTo>
                  <a:cubicBezTo>
                    <a:pt x="8" y="2"/>
                    <a:pt x="11" y="0"/>
                    <a:pt x="13" y="4"/>
                  </a:cubicBezTo>
                  <a:cubicBezTo>
                    <a:pt x="15" y="9"/>
                    <a:pt x="21" y="23"/>
                    <a:pt x="21" y="23"/>
                  </a:cubicBezTo>
                  <a:cubicBezTo>
                    <a:pt x="21" y="23"/>
                    <a:pt x="23" y="27"/>
                    <a:pt x="25" y="26"/>
                  </a:cubicBezTo>
                  <a:cubicBezTo>
                    <a:pt x="26" y="26"/>
                    <a:pt x="27" y="25"/>
                    <a:pt x="27" y="23"/>
                  </a:cubicBezTo>
                  <a:cubicBezTo>
                    <a:pt x="28" y="19"/>
                    <a:pt x="32" y="7"/>
                    <a:pt x="32" y="7"/>
                  </a:cubicBezTo>
                  <a:cubicBezTo>
                    <a:pt x="32" y="7"/>
                    <a:pt x="33" y="3"/>
                    <a:pt x="36" y="3"/>
                  </a:cubicBezTo>
                  <a:cubicBezTo>
                    <a:pt x="38" y="3"/>
                    <a:pt x="39" y="3"/>
                    <a:pt x="39" y="3"/>
                  </a:cubicBezTo>
                  <a:cubicBezTo>
                    <a:pt x="39" y="3"/>
                    <a:pt x="45" y="1"/>
                    <a:pt x="44" y="5"/>
                  </a:cubicBezTo>
                  <a:cubicBezTo>
                    <a:pt x="42" y="9"/>
                    <a:pt x="37" y="23"/>
                    <a:pt x="37" y="23"/>
                  </a:cubicBezTo>
                  <a:cubicBezTo>
                    <a:pt x="37" y="23"/>
                    <a:pt x="35" y="26"/>
                    <a:pt x="39" y="27"/>
                  </a:cubicBezTo>
                  <a:cubicBezTo>
                    <a:pt x="43" y="29"/>
                    <a:pt x="60" y="33"/>
                    <a:pt x="60" y="33"/>
                  </a:cubicBezTo>
                  <a:cubicBezTo>
                    <a:pt x="60" y="33"/>
                    <a:pt x="64" y="34"/>
                    <a:pt x="63" y="38"/>
                  </a:cubicBezTo>
                  <a:cubicBezTo>
                    <a:pt x="62" y="40"/>
                    <a:pt x="62" y="41"/>
                    <a:pt x="62" y="41"/>
                  </a:cubicBezTo>
                  <a:cubicBezTo>
                    <a:pt x="62" y="41"/>
                    <a:pt x="61" y="45"/>
                    <a:pt x="56" y="44"/>
                  </a:cubicBezTo>
                  <a:cubicBezTo>
                    <a:pt x="51" y="42"/>
                    <a:pt x="35" y="36"/>
                    <a:pt x="35" y="36"/>
                  </a:cubicBezTo>
                  <a:cubicBezTo>
                    <a:pt x="35" y="36"/>
                    <a:pt x="34" y="36"/>
                    <a:pt x="33" y="36"/>
                  </a:cubicBezTo>
                  <a:cubicBezTo>
                    <a:pt x="31" y="37"/>
                    <a:pt x="29" y="38"/>
                    <a:pt x="30" y="41"/>
                  </a:cubicBezTo>
                  <a:cubicBezTo>
                    <a:pt x="31" y="45"/>
                    <a:pt x="36" y="54"/>
                    <a:pt x="36" y="54"/>
                  </a:cubicBezTo>
                  <a:cubicBezTo>
                    <a:pt x="36" y="54"/>
                    <a:pt x="39" y="58"/>
                    <a:pt x="36" y="60"/>
                  </a:cubicBezTo>
                  <a:cubicBezTo>
                    <a:pt x="32" y="63"/>
                    <a:pt x="30" y="62"/>
                    <a:pt x="29"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38" name="Freeform 33"/>
            <p:cNvSpPr>
              <a:spLocks/>
            </p:cNvSpPr>
            <p:nvPr/>
          </p:nvSpPr>
          <p:spPr bwMode="auto">
            <a:xfrm>
              <a:off x="2870" y="2202"/>
              <a:ext cx="84" cy="94"/>
            </a:xfrm>
            <a:custGeom>
              <a:avLst/>
              <a:gdLst>
                <a:gd name="T0" fmla="*/ 21 w 47"/>
                <a:gd name="T1" fmla="*/ 0 h 52"/>
                <a:gd name="T2" fmla="*/ 5 w 47"/>
                <a:gd name="T3" fmla="*/ 9 h 52"/>
                <a:gd name="T4" fmla="*/ 6 w 47"/>
                <a:gd name="T5" fmla="*/ 26 h 52"/>
                <a:gd name="T6" fmla="*/ 24 w 47"/>
                <a:gd name="T7" fmla="*/ 29 h 52"/>
                <a:gd name="T8" fmla="*/ 33 w 47"/>
                <a:gd name="T9" fmla="*/ 36 h 52"/>
                <a:gd name="T10" fmla="*/ 23 w 47"/>
                <a:gd name="T11" fmla="*/ 41 h 52"/>
                <a:gd name="T12" fmla="*/ 15 w 47"/>
                <a:gd name="T13" fmla="*/ 45 h 52"/>
                <a:gd name="T14" fmla="*/ 19 w 47"/>
                <a:gd name="T15" fmla="*/ 52 h 52"/>
                <a:gd name="T16" fmla="*/ 42 w 47"/>
                <a:gd name="T17" fmla="*/ 41 h 52"/>
                <a:gd name="T18" fmla="*/ 39 w 47"/>
                <a:gd name="T19" fmla="*/ 20 h 52"/>
                <a:gd name="T20" fmla="*/ 16 w 47"/>
                <a:gd name="T21" fmla="*/ 21 h 52"/>
                <a:gd name="T22" fmla="*/ 17 w 47"/>
                <a:gd name="T23" fmla="*/ 11 h 52"/>
                <a:gd name="T24" fmla="*/ 26 w 47"/>
                <a:gd name="T25" fmla="*/ 9 h 52"/>
                <a:gd name="T26" fmla="*/ 30 w 47"/>
                <a:gd name="T27" fmla="*/ 5 h 52"/>
                <a:gd name="T28" fmla="*/ 26 w 47"/>
                <a:gd name="T29" fmla="*/ 0 h 52"/>
                <a:gd name="T30" fmla="*/ 21 w 47"/>
                <a:gd name="T3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 h="52">
                  <a:moveTo>
                    <a:pt x="21" y="0"/>
                  </a:moveTo>
                  <a:cubicBezTo>
                    <a:pt x="21" y="0"/>
                    <a:pt x="10" y="1"/>
                    <a:pt x="5" y="9"/>
                  </a:cubicBezTo>
                  <a:cubicBezTo>
                    <a:pt x="0" y="17"/>
                    <a:pt x="3" y="23"/>
                    <a:pt x="6" y="26"/>
                  </a:cubicBezTo>
                  <a:cubicBezTo>
                    <a:pt x="9" y="31"/>
                    <a:pt x="16" y="31"/>
                    <a:pt x="24" y="29"/>
                  </a:cubicBezTo>
                  <a:cubicBezTo>
                    <a:pt x="32" y="27"/>
                    <a:pt x="35" y="32"/>
                    <a:pt x="33" y="36"/>
                  </a:cubicBezTo>
                  <a:cubicBezTo>
                    <a:pt x="32" y="40"/>
                    <a:pt x="27" y="40"/>
                    <a:pt x="23" y="41"/>
                  </a:cubicBezTo>
                  <a:cubicBezTo>
                    <a:pt x="18" y="42"/>
                    <a:pt x="15" y="42"/>
                    <a:pt x="15" y="45"/>
                  </a:cubicBezTo>
                  <a:cubicBezTo>
                    <a:pt x="15" y="49"/>
                    <a:pt x="16" y="51"/>
                    <a:pt x="19" y="52"/>
                  </a:cubicBezTo>
                  <a:cubicBezTo>
                    <a:pt x="22" y="52"/>
                    <a:pt x="37" y="50"/>
                    <a:pt x="42" y="41"/>
                  </a:cubicBezTo>
                  <a:cubicBezTo>
                    <a:pt x="47" y="32"/>
                    <a:pt x="45" y="24"/>
                    <a:pt x="39" y="20"/>
                  </a:cubicBezTo>
                  <a:cubicBezTo>
                    <a:pt x="31" y="16"/>
                    <a:pt x="24" y="22"/>
                    <a:pt x="16" y="21"/>
                  </a:cubicBezTo>
                  <a:cubicBezTo>
                    <a:pt x="13" y="20"/>
                    <a:pt x="9" y="14"/>
                    <a:pt x="17" y="11"/>
                  </a:cubicBezTo>
                  <a:cubicBezTo>
                    <a:pt x="21" y="9"/>
                    <a:pt x="26" y="9"/>
                    <a:pt x="26" y="9"/>
                  </a:cubicBezTo>
                  <a:cubicBezTo>
                    <a:pt x="26" y="9"/>
                    <a:pt x="30" y="9"/>
                    <a:pt x="30" y="5"/>
                  </a:cubicBezTo>
                  <a:cubicBezTo>
                    <a:pt x="30" y="0"/>
                    <a:pt x="28" y="0"/>
                    <a:pt x="26" y="0"/>
                  </a:cubicBezTo>
                  <a:cubicBezTo>
                    <a:pt x="24" y="0"/>
                    <a:pt x="21" y="0"/>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39" name="Freeform 34"/>
            <p:cNvSpPr>
              <a:spLocks/>
            </p:cNvSpPr>
            <p:nvPr/>
          </p:nvSpPr>
          <p:spPr bwMode="auto">
            <a:xfrm>
              <a:off x="2321" y="1511"/>
              <a:ext cx="420" cy="257"/>
            </a:xfrm>
            <a:custGeom>
              <a:avLst/>
              <a:gdLst>
                <a:gd name="T0" fmla="*/ 230 w 234"/>
                <a:gd name="T1" fmla="*/ 0 h 143"/>
                <a:gd name="T2" fmla="*/ 217 w 234"/>
                <a:gd name="T3" fmla="*/ 1 h 143"/>
                <a:gd name="T4" fmla="*/ 214 w 234"/>
                <a:gd name="T5" fmla="*/ 5 h 143"/>
                <a:gd name="T6" fmla="*/ 214 w 234"/>
                <a:gd name="T7" fmla="*/ 10 h 143"/>
                <a:gd name="T8" fmla="*/ 116 w 234"/>
                <a:gd name="T9" fmla="*/ 119 h 143"/>
                <a:gd name="T10" fmla="*/ 18 w 234"/>
                <a:gd name="T11" fmla="*/ 79 h 143"/>
                <a:gd name="T12" fmla="*/ 17 w 234"/>
                <a:gd name="T13" fmla="*/ 78 h 143"/>
                <a:gd name="T14" fmla="*/ 13 w 234"/>
                <a:gd name="T15" fmla="*/ 78 h 143"/>
                <a:gd name="T16" fmla="*/ 3 w 234"/>
                <a:gd name="T17" fmla="*/ 85 h 143"/>
                <a:gd name="T18" fmla="*/ 2 w 234"/>
                <a:gd name="T19" fmla="*/ 90 h 143"/>
                <a:gd name="T20" fmla="*/ 118 w 234"/>
                <a:gd name="T21" fmla="*/ 138 h 143"/>
                <a:gd name="T22" fmla="*/ 234 w 234"/>
                <a:gd name="T23" fmla="*/ 10 h 143"/>
                <a:gd name="T24" fmla="*/ 234 w 234"/>
                <a:gd name="T25" fmla="*/ 3 h 143"/>
                <a:gd name="T26" fmla="*/ 230 w 234"/>
                <a:gd name="T27"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4" h="143">
                  <a:moveTo>
                    <a:pt x="230" y="0"/>
                  </a:moveTo>
                  <a:cubicBezTo>
                    <a:pt x="227" y="0"/>
                    <a:pt x="221" y="1"/>
                    <a:pt x="217" y="1"/>
                  </a:cubicBezTo>
                  <a:cubicBezTo>
                    <a:pt x="214" y="2"/>
                    <a:pt x="214" y="4"/>
                    <a:pt x="214" y="5"/>
                  </a:cubicBezTo>
                  <a:cubicBezTo>
                    <a:pt x="214" y="6"/>
                    <a:pt x="215" y="6"/>
                    <a:pt x="214" y="10"/>
                  </a:cubicBezTo>
                  <a:cubicBezTo>
                    <a:pt x="214" y="66"/>
                    <a:pt x="172" y="113"/>
                    <a:pt x="116" y="119"/>
                  </a:cubicBezTo>
                  <a:cubicBezTo>
                    <a:pt x="78" y="123"/>
                    <a:pt x="41" y="107"/>
                    <a:pt x="18" y="79"/>
                  </a:cubicBezTo>
                  <a:cubicBezTo>
                    <a:pt x="18" y="78"/>
                    <a:pt x="18" y="78"/>
                    <a:pt x="17" y="78"/>
                  </a:cubicBezTo>
                  <a:cubicBezTo>
                    <a:pt x="15" y="75"/>
                    <a:pt x="13" y="78"/>
                    <a:pt x="13" y="78"/>
                  </a:cubicBezTo>
                  <a:cubicBezTo>
                    <a:pt x="13" y="78"/>
                    <a:pt x="6" y="83"/>
                    <a:pt x="3" y="85"/>
                  </a:cubicBezTo>
                  <a:cubicBezTo>
                    <a:pt x="0" y="87"/>
                    <a:pt x="1" y="89"/>
                    <a:pt x="2" y="90"/>
                  </a:cubicBezTo>
                  <a:cubicBezTo>
                    <a:pt x="29" y="124"/>
                    <a:pt x="73" y="143"/>
                    <a:pt x="118" y="138"/>
                  </a:cubicBezTo>
                  <a:cubicBezTo>
                    <a:pt x="184" y="131"/>
                    <a:pt x="234" y="75"/>
                    <a:pt x="234" y="10"/>
                  </a:cubicBezTo>
                  <a:cubicBezTo>
                    <a:pt x="234" y="6"/>
                    <a:pt x="234" y="5"/>
                    <a:pt x="234" y="3"/>
                  </a:cubicBezTo>
                  <a:cubicBezTo>
                    <a:pt x="234" y="1"/>
                    <a:pt x="233" y="0"/>
                    <a:pt x="23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40" name="Freeform 35"/>
            <p:cNvSpPr>
              <a:spLocks/>
            </p:cNvSpPr>
            <p:nvPr/>
          </p:nvSpPr>
          <p:spPr bwMode="auto">
            <a:xfrm>
              <a:off x="2123" y="1700"/>
              <a:ext cx="207" cy="249"/>
            </a:xfrm>
            <a:custGeom>
              <a:avLst/>
              <a:gdLst>
                <a:gd name="T0" fmla="*/ 20 w 115"/>
                <a:gd name="T1" fmla="*/ 84 h 139"/>
                <a:gd name="T2" fmla="*/ 100 w 115"/>
                <a:gd name="T3" fmla="*/ 5 h 139"/>
                <a:gd name="T4" fmla="*/ 107 w 115"/>
                <a:gd name="T5" fmla="*/ 3 h 139"/>
                <a:gd name="T6" fmla="*/ 112 w 115"/>
                <a:gd name="T7" fmla="*/ 8 h 139"/>
                <a:gd name="T8" fmla="*/ 110 w 115"/>
                <a:gd name="T9" fmla="*/ 18 h 139"/>
                <a:gd name="T10" fmla="*/ 16 w 115"/>
                <a:gd name="T11" fmla="*/ 136 h 139"/>
                <a:gd name="T12" fmla="*/ 11 w 115"/>
                <a:gd name="T13" fmla="*/ 138 h 139"/>
                <a:gd name="T14" fmla="*/ 11 w 115"/>
                <a:gd name="T15" fmla="*/ 133 h 139"/>
                <a:gd name="T16" fmla="*/ 50 w 115"/>
                <a:gd name="T17" fmla="*/ 82 h 139"/>
                <a:gd name="T18" fmla="*/ 51 w 115"/>
                <a:gd name="T19" fmla="*/ 78 h 139"/>
                <a:gd name="T20" fmla="*/ 47 w 115"/>
                <a:gd name="T21" fmla="*/ 80 h 139"/>
                <a:gd name="T22" fmla="*/ 8 w 115"/>
                <a:gd name="T23" fmla="*/ 125 h 139"/>
                <a:gd name="T24" fmla="*/ 2 w 115"/>
                <a:gd name="T25" fmla="*/ 127 h 139"/>
                <a:gd name="T26" fmla="*/ 3 w 115"/>
                <a:gd name="T27" fmla="*/ 121 h 139"/>
                <a:gd name="T28" fmla="*/ 37 w 115"/>
                <a:gd name="T29" fmla="*/ 82 h 139"/>
                <a:gd name="T30" fmla="*/ 38 w 115"/>
                <a:gd name="T31" fmla="*/ 77 h 139"/>
                <a:gd name="T32" fmla="*/ 34 w 115"/>
                <a:gd name="T33" fmla="*/ 79 h 139"/>
                <a:gd name="T34" fmla="*/ 22 w 115"/>
                <a:gd name="T35" fmla="*/ 90 h 139"/>
                <a:gd name="T36" fmla="*/ 16 w 115"/>
                <a:gd name="T37" fmla="*/ 92 h 139"/>
                <a:gd name="T38" fmla="*/ 20 w 115"/>
                <a:gd name="T39" fmla="*/ 84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5" h="139">
                  <a:moveTo>
                    <a:pt x="20" y="84"/>
                  </a:moveTo>
                  <a:cubicBezTo>
                    <a:pt x="32" y="71"/>
                    <a:pt x="81" y="19"/>
                    <a:pt x="100" y="5"/>
                  </a:cubicBezTo>
                  <a:cubicBezTo>
                    <a:pt x="102" y="2"/>
                    <a:pt x="105" y="0"/>
                    <a:pt x="107" y="3"/>
                  </a:cubicBezTo>
                  <a:cubicBezTo>
                    <a:pt x="110" y="5"/>
                    <a:pt x="110" y="5"/>
                    <a:pt x="112" y="8"/>
                  </a:cubicBezTo>
                  <a:cubicBezTo>
                    <a:pt x="115" y="10"/>
                    <a:pt x="114" y="12"/>
                    <a:pt x="110" y="18"/>
                  </a:cubicBezTo>
                  <a:cubicBezTo>
                    <a:pt x="98" y="34"/>
                    <a:pt x="31" y="116"/>
                    <a:pt x="16" y="136"/>
                  </a:cubicBezTo>
                  <a:cubicBezTo>
                    <a:pt x="14" y="138"/>
                    <a:pt x="14" y="139"/>
                    <a:pt x="11" y="138"/>
                  </a:cubicBezTo>
                  <a:cubicBezTo>
                    <a:pt x="9" y="137"/>
                    <a:pt x="10" y="135"/>
                    <a:pt x="11" y="133"/>
                  </a:cubicBezTo>
                  <a:cubicBezTo>
                    <a:pt x="13" y="131"/>
                    <a:pt x="48" y="85"/>
                    <a:pt x="50" y="82"/>
                  </a:cubicBezTo>
                  <a:cubicBezTo>
                    <a:pt x="52" y="79"/>
                    <a:pt x="51" y="79"/>
                    <a:pt x="51" y="78"/>
                  </a:cubicBezTo>
                  <a:cubicBezTo>
                    <a:pt x="50" y="78"/>
                    <a:pt x="49" y="78"/>
                    <a:pt x="47" y="80"/>
                  </a:cubicBezTo>
                  <a:cubicBezTo>
                    <a:pt x="41" y="87"/>
                    <a:pt x="10" y="122"/>
                    <a:pt x="8" y="125"/>
                  </a:cubicBezTo>
                  <a:cubicBezTo>
                    <a:pt x="6" y="127"/>
                    <a:pt x="3" y="129"/>
                    <a:pt x="2" y="127"/>
                  </a:cubicBezTo>
                  <a:cubicBezTo>
                    <a:pt x="0" y="126"/>
                    <a:pt x="1" y="124"/>
                    <a:pt x="3" y="121"/>
                  </a:cubicBezTo>
                  <a:cubicBezTo>
                    <a:pt x="9" y="114"/>
                    <a:pt x="28" y="92"/>
                    <a:pt x="37" y="82"/>
                  </a:cubicBezTo>
                  <a:cubicBezTo>
                    <a:pt x="39" y="80"/>
                    <a:pt x="39" y="78"/>
                    <a:pt x="38" y="77"/>
                  </a:cubicBezTo>
                  <a:cubicBezTo>
                    <a:pt x="37" y="77"/>
                    <a:pt x="36" y="77"/>
                    <a:pt x="34" y="79"/>
                  </a:cubicBezTo>
                  <a:cubicBezTo>
                    <a:pt x="30" y="83"/>
                    <a:pt x="25" y="87"/>
                    <a:pt x="22" y="90"/>
                  </a:cubicBezTo>
                  <a:cubicBezTo>
                    <a:pt x="19" y="92"/>
                    <a:pt x="18" y="93"/>
                    <a:pt x="16" y="92"/>
                  </a:cubicBezTo>
                  <a:cubicBezTo>
                    <a:pt x="14" y="90"/>
                    <a:pt x="17" y="88"/>
                    <a:pt x="2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41" name="Freeform 36"/>
            <p:cNvSpPr>
              <a:spLocks/>
            </p:cNvSpPr>
            <p:nvPr/>
          </p:nvSpPr>
          <p:spPr bwMode="auto">
            <a:xfrm>
              <a:off x="2244" y="1752"/>
              <a:ext cx="156" cy="168"/>
            </a:xfrm>
            <a:custGeom>
              <a:avLst/>
              <a:gdLst>
                <a:gd name="T0" fmla="*/ 3 w 87"/>
                <a:gd name="T1" fmla="*/ 87 h 94"/>
                <a:gd name="T2" fmla="*/ 70 w 87"/>
                <a:gd name="T3" fmla="*/ 4 h 94"/>
                <a:gd name="T4" fmla="*/ 76 w 87"/>
                <a:gd name="T5" fmla="*/ 1 h 94"/>
                <a:gd name="T6" fmla="*/ 84 w 87"/>
                <a:gd name="T7" fmla="*/ 6 h 94"/>
                <a:gd name="T8" fmla="*/ 85 w 87"/>
                <a:gd name="T9" fmla="*/ 12 h 94"/>
                <a:gd name="T10" fmla="*/ 51 w 87"/>
                <a:gd name="T11" fmla="*/ 74 h 94"/>
                <a:gd name="T12" fmla="*/ 47 w 87"/>
                <a:gd name="T13" fmla="*/ 77 h 94"/>
                <a:gd name="T14" fmla="*/ 46 w 87"/>
                <a:gd name="T15" fmla="*/ 73 h 94"/>
                <a:gd name="T16" fmla="*/ 51 w 87"/>
                <a:gd name="T17" fmla="*/ 58 h 94"/>
                <a:gd name="T18" fmla="*/ 51 w 87"/>
                <a:gd name="T19" fmla="*/ 56 h 94"/>
                <a:gd name="T20" fmla="*/ 48 w 87"/>
                <a:gd name="T21" fmla="*/ 58 h 94"/>
                <a:gd name="T22" fmla="*/ 32 w 87"/>
                <a:gd name="T23" fmla="*/ 81 h 94"/>
                <a:gd name="T24" fmla="*/ 26 w 87"/>
                <a:gd name="T25" fmla="*/ 84 h 94"/>
                <a:gd name="T26" fmla="*/ 26 w 87"/>
                <a:gd name="T27" fmla="*/ 78 h 94"/>
                <a:gd name="T28" fmla="*/ 42 w 87"/>
                <a:gd name="T29" fmla="*/ 53 h 94"/>
                <a:gd name="T30" fmla="*/ 42 w 87"/>
                <a:gd name="T31" fmla="*/ 50 h 94"/>
                <a:gd name="T32" fmla="*/ 39 w 87"/>
                <a:gd name="T33" fmla="*/ 52 h 94"/>
                <a:gd name="T34" fmla="*/ 8 w 87"/>
                <a:gd name="T35" fmla="*/ 90 h 94"/>
                <a:gd name="T36" fmla="*/ 2 w 87"/>
                <a:gd name="T37" fmla="*/ 94 h 94"/>
                <a:gd name="T38" fmla="*/ 3 w 87"/>
                <a:gd name="T39" fmla="*/ 8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7" h="94">
                  <a:moveTo>
                    <a:pt x="3" y="87"/>
                  </a:moveTo>
                  <a:cubicBezTo>
                    <a:pt x="24" y="60"/>
                    <a:pt x="55" y="21"/>
                    <a:pt x="70" y="4"/>
                  </a:cubicBezTo>
                  <a:cubicBezTo>
                    <a:pt x="71" y="2"/>
                    <a:pt x="73" y="0"/>
                    <a:pt x="76" y="1"/>
                  </a:cubicBezTo>
                  <a:cubicBezTo>
                    <a:pt x="78" y="2"/>
                    <a:pt x="83" y="5"/>
                    <a:pt x="84" y="6"/>
                  </a:cubicBezTo>
                  <a:cubicBezTo>
                    <a:pt x="86" y="7"/>
                    <a:pt x="87" y="8"/>
                    <a:pt x="85" y="12"/>
                  </a:cubicBezTo>
                  <a:cubicBezTo>
                    <a:pt x="82" y="17"/>
                    <a:pt x="52" y="72"/>
                    <a:pt x="51" y="74"/>
                  </a:cubicBezTo>
                  <a:cubicBezTo>
                    <a:pt x="50" y="75"/>
                    <a:pt x="49" y="77"/>
                    <a:pt x="47" y="77"/>
                  </a:cubicBezTo>
                  <a:cubicBezTo>
                    <a:pt x="45" y="77"/>
                    <a:pt x="45" y="75"/>
                    <a:pt x="46" y="73"/>
                  </a:cubicBezTo>
                  <a:cubicBezTo>
                    <a:pt x="46" y="71"/>
                    <a:pt x="51" y="59"/>
                    <a:pt x="51" y="58"/>
                  </a:cubicBezTo>
                  <a:cubicBezTo>
                    <a:pt x="51" y="58"/>
                    <a:pt x="52" y="57"/>
                    <a:pt x="51" y="56"/>
                  </a:cubicBezTo>
                  <a:cubicBezTo>
                    <a:pt x="49" y="56"/>
                    <a:pt x="48" y="57"/>
                    <a:pt x="48" y="58"/>
                  </a:cubicBezTo>
                  <a:cubicBezTo>
                    <a:pt x="47" y="59"/>
                    <a:pt x="32" y="80"/>
                    <a:pt x="32" y="81"/>
                  </a:cubicBezTo>
                  <a:cubicBezTo>
                    <a:pt x="30" y="83"/>
                    <a:pt x="28" y="85"/>
                    <a:pt x="26" y="84"/>
                  </a:cubicBezTo>
                  <a:cubicBezTo>
                    <a:pt x="24" y="84"/>
                    <a:pt x="24" y="81"/>
                    <a:pt x="26" y="78"/>
                  </a:cubicBezTo>
                  <a:cubicBezTo>
                    <a:pt x="28" y="75"/>
                    <a:pt x="42" y="53"/>
                    <a:pt x="42" y="53"/>
                  </a:cubicBezTo>
                  <a:cubicBezTo>
                    <a:pt x="42" y="53"/>
                    <a:pt x="44" y="51"/>
                    <a:pt x="42" y="50"/>
                  </a:cubicBezTo>
                  <a:cubicBezTo>
                    <a:pt x="41" y="50"/>
                    <a:pt x="40" y="51"/>
                    <a:pt x="39" y="52"/>
                  </a:cubicBezTo>
                  <a:cubicBezTo>
                    <a:pt x="37" y="55"/>
                    <a:pt x="12" y="86"/>
                    <a:pt x="8" y="90"/>
                  </a:cubicBezTo>
                  <a:cubicBezTo>
                    <a:pt x="6" y="93"/>
                    <a:pt x="4" y="94"/>
                    <a:pt x="2" y="94"/>
                  </a:cubicBezTo>
                  <a:cubicBezTo>
                    <a:pt x="0" y="93"/>
                    <a:pt x="0" y="91"/>
                    <a:pt x="3" y="8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42" name="Freeform 37"/>
            <p:cNvSpPr>
              <a:spLocks/>
            </p:cNvSpPr>
            <p:nvPr/>
          </p:nvSpPr>
          <p:spPr bwMode="auto">
            <a:xfrm>
              <a:off x="2437" y="1782"/>
              <a:ext cx="56" cy="85"/>
            </a:xfrm>
            <a:custGeom>
              <a:avLst/>
              <a:gdLst>
                <a:gd name="T0" fmla="*/ 1 w 31"/>
                <a:gd name="T1" fmla="*/ 40 h 47"/>
                <a:gd name="T2" fmla="*/ 10 w 31"/>
                <a:gd name="T3" fmla="*/ 4 h 47"/>
                <a:gd name="T4" fmla="*/ 14 w 31"/>
                <a:gd name="T5" fmla="*/ 1 h 47"/>
                <a:gd name="T6" fmla="*/ 28 w 31"/>
                <a:gd name="T7" fmla="*/ 3 h 47"/>
                <a:gd name="T8" fmla="*/ 31 w 31"/>
                <a:gd name="T9" fmla="*/ 7 h 47"/>
                <a:gd name="T10" fmla="*/ 31 w 31"/>
                <a:gd name="T11" fmla="*/ 41 h 47"/>
                <a:gd name="T12" fmla="*/ 28 w 31"/>
                <a:gd name="T13" fmla="*/ 46 h 47"/>
                <a:gd name="T14" fmla="*/ 25 w 31"/>
                <a:gd name="T15" fmla="*/ 41 h 47"/>
                <a:gd name="T16" fmla="*/ 24 w 31"/>
                <a:gd name="T17" fmla="*/ 31 h 47"/>
                <a:gd name="T18" fmla="*/ 22 w 31"/>
                <a:gd name="T19" fmla="*/ 29 h 47"/>
                <a:gd name="T20" fmla="*/ 20 w 31"/>
                <a:gd name="T21" fmla="*/ 31 h 47"/>
                <a:gd name="T22" fmla="*/ 18 w 31"/>
                <a:gd name="T23" fmla="*/ 43 h 47"/>
                <a:gd name="T24" fmla="*/ 14 w 31"/>
                <a:gd name="T25" fmla="*/ 47 h 47"/>
                <a:gd name="T26" fmla="*/ 13 w 31"/>
                <a:gd name="T27" fmla="*/ 42 h 47"/>
                <a:gd name="T28" fmla="*/ 14 w 31"/>
                <a:gd name="T29" fmla="*/ 31 h 47"/>
                <a:gd name="T30" fmla="*/ 13 w 31"/>
                <a:gd name="T31" fmla="*/ 28 h 47"/>
                <a:gd name="T32" fmla="*/ 11 w 31"/>
                <a:gd name="T33" fmla="*/ 30 h 47"/>
                <a:gd name="T34" fmla="*/ 6 w 31"/>
                <a:gd name="T35" fmla="*/ 42 h 47"/>
                <a:gd name="T36" fmla="*/ 2 w 31"/>
                <a:gd name="T37" fmla="*/ 44 h 47"/>
                <a:gd name="T38" fmla="*/ 1 w 31"/>
                <a:gd name="T39" fmla="*/ 4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 h="47">
                  <a:moveTo>
                    <a:pt x="1" y="40"/>
                  </a:moveTo>
                  <a:cubicBezTo>
                    <a:pt x="1" y="39"/>
                    <a:pt x="10" y="4"/>
                    <a:pt x="10" y="4"/>
                  </a:cubicBezTo>
                  <a:cubicBezTo>
                    <a:pt x="10" y="4"/>
                    <a:pt x="10" y="0"/>
                    <a:pt x="14" y="1"/>
                  </a:cubicBezTo>
                  <a:cubicBezTo>
                    <a:pt x="17" y="1"/>
                    <a:pt x="27" y="2"/>
                    <a:pt x="28" y="3"/>
                  </a:cubicBezTo>
                  <a:cubicBezTo>
                    <a:pt x="30" y="3"/>
                    <a:pt x="31" y="4"/>
                    <a:pt x="31" y="7"/>
                  </a:cubicBezTo>
                  <a:cubicBezTo>
                    <a:pt x="31" y="13"/>
                    <a:pt x="31" y="37"/>
                    <a:pt x="31" y="41"/>
                  </a:cubicBezTo>
                  <a:cubicBezTo>
                    <a:pt x="31" y="44"/>
                    <a:pt x="30" y="46"/>
                    <a:pt x="28" y="46"/>
                  </a:cubicBezTo>
                  <a:cubicBezTo>
                    <a:pt x="26" y="46"/>
                    <a:pt x="26" y="45"/>
                    <a:pt x="25" y="41"/>
                  </a:cubicBezTo>
                  <a:cubicBezTo>
                    <a:pt x="25" y="39"/>
                    <a:pt x="24" y="33"/>
                    <a:pt x="24" y="31"/>
                  </a:cubicBezTo>
                  <a:cubicBezTo>
                    <a:pt x="24" y="30"/>
                    <a:pt x="23" y="29"/>
                    <a:pt x="22" y="29"/>
                  </a:cubicBezTo>
                  <a:cubicBezTo>
                    <a:pt x="21" y="29"/>
                    <a:pt x="21" y="29"/>
                    <a:pt x="20" y="31"/>
                  </a:cubicBezTo>
                  <a:cubicBezTo>
                    <a:pt x="20" y="32"/>
                    <a:pt x="18" y="42"/>
                    <a:pt x="18" y="43"/>
                  </a:cubicBezTo>
                  <a:cubicBezTo>
                    <a:pt x="17" y="46"/>
                    <a:pt x="16" y="47"/>
                    <a:pt x="14" y="47"/>
                  </a:cubicBezTo>
                  <a:cubicBezTo>
                    <a:pt x="13" y="46"/>
                    <a:pt x="12" y="45"/>
                    <a:pt x="13" y="42"/>
                  </a:cubicBezTo>
                  <a:cubicBezTo>
                    <a:pt x="13" y="40"/>
                    <a:pt x="14" y="32"/>
                    <a:pt x="14" y="31"/>
                  </a:cubicBezTo>
                  <a:cubicBezTo>
                    <a:pt x="14" y="30"/>
                    <a:pt x="14" y="28"/>
                    <a:pt x="13" y="28"/>
                  </a:cubicBezTo>
                  <a:cubicBezTo>
                    <a:pt x="11" y="28"/>
                    <a:pt x="11" y="29"/>
                    <a:pt x="11" y="30"/>
                  </a:cubicBezTo>
                  <a:cubicBezTo>
                    <a:pt x="10" y="32"/>
                    <a:pt x="6" y="41"/>
                    <a:pt x="6" y="42"/>
                  </a:cubicBezTo>
                  <a:cubicBezTo>
                    <a:pt x="4" y="44"/>
                    <a:pt x="4" y="44"/>
                    <a:pt x="2" y="44"/>
                  </a:cubicBezTo>
                  <a:cubicBezTo>
                    <a:pt x="0" y="44"/>
                    <a:pt x="0" y="43"/>
                    <a:pt x="1"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43" name="Freeform 38"/>
            <p:cNvSpPr>
              <a:spLocks/>
            </p:cNvSpPr>
            <p:nvPr/>
          </p:nvSpPr>
          <p:spPr bwMode="auto">
            <a:xfrm>
              <a:off x="2570" y="1770"/>
              <a:ext cx="83" cy="127"/>
            </a:xfrm>
            <a:custGeom>
              <a:avLst/>
              <a:gdLst>
                <a:gd name="T0" fmla="*/ 8 w 46"/>
                <a:gd name="T1" fmla="*/ 61 h 71"/>
                <a:gd name="T2" fmla="*/ 1 w 46"/>
                <a:gd name="T3" fmla="*/ 9 h 71"/>
                <a:gd name="T4" fmla="*/ 3 w 46"/>
                <a:gd name="T5" fmla="*/ 5 h 71"/>
                <a:gd name="T6" fmla="*/ 16 w 46"/>
                <a:gd name="T7" fmla="*/ 1 h 71"/>
                <a:gd name="T8" fmla="*/ 20 w 46"/>
                <a:gd name="T9" fmla="*/ 4 h 71"/>
                <a:gd name="T10" fmla="*/ 45 w 46"/>
                <a:gd name="T11" fmla="*/ 65 h 71"/>
                <a:gd name="T12" fmla="*/ 44 w 46"/>
                <a:gd name="T13" fmla="*/ 70 h 71"/>
                <a:gd name="T14" fmla="*/ 39 w 46"/>
                <a:gd name="T15" fmla="*/ 67 h 71"/>
                <a:gd name="T16" fmla="*/ 27 w 46"/>
                <a:gd name="T17" fmla="*/ 40 h 71"/>
                <a:gd name="T18" fmla="*/ 25 w 46"/>
                <a:gd name="T19" fmla="*/ 39 h 71"/>
                <a:gd name="T20" fmla="*/ 24 w 46"/>
                <a:gd name="T21" fmla="*/ 42 h 71"/>
                <a:gd name="T22" fmla="*/ 28 w 46"/>
                <a:gd name="T23" fmla="*/ 65 h 71"/>
                <a:gd name="T24" fmla="*/ 26 w 46"/>
                <a:gd name="T25" fmla="*/ 69 h 71"/>
                <a:gd name="T26" fmla="*/ 22 w 46"/>
                <a:gd name="T27" fmla="*/ 66 h 71"/>
                <a:gd name="T28" fmla="*/ 14 w 46"/>
                <a:gd name="T29" fmla="*/ 30 h 71"/>
                <a:gd name="T30" fmla="*/ 12 w 46"/>
                <a:gd name="T31" fmla="*/ 28 h 71"/>
                <a:gd name="T32" fmla="*/ 11 w 46"/>
                <a:gd name="T33" fmla="*/ 31 h 71"/>
                <a:gd name="T34" fmla="*/ 13 w 46"/>
                <a:gd name="T35" fmla="*/ 60 h 71"/>
                <a:gd name="T36" fmla="*/ 10 w 46"/>
                <a:gd name="T37" fmla="*/ 63 h 71"/>
                <a:gd name="T38" fmla="*/ 8 w 46"/>
                <a:gd name="T39" fmla="*/ 6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 h="71">
                  <a:moveTo>
                    <a:pt x="8" y="61"/>
                  </a:moveTo>
                  <a:cubicBezTo>
                    <a:pt x="7" y="59"/>
                    <a:pt x="2" y="17"/>
                    <a:pt x="1" y="9"/>
                  </a:cubicBezTo>
                  <a:cubicBezTo>
                    <a:pt x="0" y="7"/>
                    <a:pt x="0" y="6"/>
                    <a:pt x="3" y="5"/>
                  </a:cubicBezTo>
                  <a:cubicBezTo>
                    <a:pt x="9" y="3"/>
                    <a:pt x="11" y="3"/>
                    <a:pt x="16" y="1"/>
                  </a:cubicBezTo>
                  <a:cubicBezTo>
                    <a:pt x="18" y="0"/>
                    <a:pt x="19" y="0"/>
                    <a:pt x="20" y="4"/>
                  </a:cubicBezTo>
                  <a:cubicBezTo>
                    <a:pt x="25" y="15"/>
                    <a:pt x="41" y="54"/>
                    <a:pt x="45" y="65"/>
                  </a:cubicBezTo>
                  <a:cubicBezTo>
                    <a:pt x="45" y="67"/>
                    <a:pt x="46" y="69"/>
                    <a:pt x="44" y="70"/>
                  </a:cubicBezTo>
                  <a:cubicBezTo>
                    <a:pt x="42" y="71"/>
                    <a:pt x="40" y="68"/>
                    <a:pt x="39" y="67"/>
                  </a:cubicBezTo>
                  <a:cubicBezTo>
                    <a:pt x="39" y="66"/>
                    <a:pt x="27" y="41"/>
                    <a:pt x="27" y="40"/>
                  </a:cubicBezTo>
                  <a:cubicBezTo>
                    <a:pt x="27" y="40"/>
                    <a:pt x="27" y="38"/>
                    <a:pt x="25" y="39"/>
                  </a:cubicBezTo>
                  <a:cubicBezTo>
                    <a:pt x="23" y="39"/>
                    <a:pt x="24" y="41"/>
                    <a:pt x="24" y="42"/>
                  </a:cubicBezTo>
                  <a:cubicBezTo>
                    <a:pt x="24" y="43"/>
                    <a:pt x="28" y="65"/>
                    <a:pt x="28" y="65"/>
                  </a:cubicBezTo>
                  <a:cubicBezTo>
                    <a:pt x="28" y="65"/>
                    <a:pt x="29" y="69"/>
                    <a:pt x="26" y="69"/>
                  </a:cubicBezTo>
                  <a:cubicBezTo>
                    <a:pt x="23" y="70"/>
                    <a:pt x="23" y="67"/>
                    <a:pt x="22" y="66"/>
                  </a:cubicBezTo>
                  <a:cubicBezTo>
                    <a:pt x="22" y="65"/>
                    <a:pt x="14" y="31"/>
                    <a:pt x="14" y="30"/>
                  </a:cubicBezTo>
                  <a:cubicBezTo>
                    <a:pt x="14" y="29"/>
                    <a:pt x="14" y="28"/>
                    <a:pt x="12" y="28"/>
                  </a:cubicBezTo>
                  <a:cubicBezTo>
                    <a:pt x="11" y="29"/>
                    <a:pt x="11" y="30"/>
                    <a:pt x="11" y="31"/>
                  </a:cubicBezTo>
                  <a:cubicBezTo>
                    <a:pt x="11" y="32"/>
                    <a:pt x="13" y="60"/>
                    <a:pt x="13" y="60"/>
                  </a:cubicBezTo>
                  <a:cubicBezTo>
                    <a:pt x="13" y="60"/>
                    <a:pt x="13" y="63"/>
                    <a:pt x="10" y="63"/>
                  </a:cubicBezTo>
                  <a:cubicBezTo>
                    <a:pt x="8" y="64"/>
                    <a:pt x="8" y="63"/>
                    <a:pt x="8"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44" name="Freeform 39"/>
            <p:cNvSpPr>
              <a:spLocks/>
            </p:cNvSpPr>
            <p:nvPr/>
          </p:nvSpPr>
          <p:spPr bwMode="auto">
            <a:xfrm>
              <a:off x="2665" y="1703"/>
              <a:ext cx="120" cy="85"/>
            </a:xfrm>
            <a:custGeom>
              <a:avLst/>
              <a:gdLst>
                <a:gd name="T0" fmla="*/ 37 w 67"/>
                <a:gd name="T1" fmla="*/ 46 h 47"/>
                <a:gd name="T2" fmla="*/ 3 w 67"/>
                <a:gd name="T3" fmla="*/ 21 h 47"/>
                <a:gd name="T4" fmla="*/ 3 w 67"/>
                <a:gd name="T5" fmla="*/ 15 h 47"/>
                <a:gd name="T6" fmla="*/ 17 w 67"/>
                <a:gd name="T7" fmla="*/ 2 h 47"/>
                <a:gd name="T8" fmla="*/ 24 w 67"/>
                <a:gd name="T9" fmla="*/ 2 h 47"/>
                <a:gd name="T10" fmla="*/ 63 w 67"/>
                <a:gd name="T11" fmla="*/ 23 h 47"/>
                <a:gd name="T12" fmla="*/ 65 w 67"/>
                <a:gd name="T13" fmla="*/ 27 h 47"/>
                <a:gd name="T14" fmla="*/ 58 w 67"/>
                <a:gd name="T15" fmla="*/ 27 h 47"/>
                <a:gd name="T16" fmla="*/ 42 w 67"/>
                <a:gd name="T17" fmla="*/ 21 h 47"/>
                <a:gd name="T18" fmla="*/ 39 w 67"/>
                <a:gd name="T19" fmla="*/ 21 h 47"/>
                <a:gd name="T20" fmla="*/ 40 w 67"/>
                <a:gd name="T21" fmla="*/ 23 h 47"/>
                <a:gd name="T22" fmla="*/ 51 w 67"/>
                <a:gd name="T23" fmla="*/ 33 h 47"/>
                <a:gd name="T24" fmla="*/ 52 w 67"/>
                <a:gd name="T25" fmla="*/ 36 h 47"/>
                <a:gd name="T26" fmla="*/ 48 w 67"/>
                <a:gd name="T27" fmla="*/ 36 h 47"/>
                <a:gd name="T28" fmla="*/ 31 w 67"/>
                <a:gd name="T29" fmla="*/ 27 h 47"/>
                <a:gd name="T30" fmla="*/ 28 w 67"/>
                <a:gd name="T31" fmla="*/ 27 h 47"/>
                <a:gd name="T32" fmla="*/ 30 w 67"/>
                <a:gd name="T33" fmla="*/ 30 h 47"/>
                <a:gd name="T34" fmla="*/ 40 w 67"/>
                <a:gd name="T35" fmla="*/ 41 h 47"/>
                <a:gd name="T36" fmla="*/ 41 w 67"/>
                <a:gd name="T37" fmla="*/ 45 h 47"/>
                <a:gd name="T38" fmla="*/ 37 w 67"/>
                <a:gd name="T39"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 h="47">
                  <a:moveTo>
                    <a:pt x="37" y="46"/>
                  </a:moveTo>
                  <a:cubicBezTo>
                    <a:pt x="37" y="46"/>
                    <a:pt x="5" y="22"/>
                    <a:pt x="3" y="21"/>
                  </a:cubicBezTo>
                  <a:cubicBezTo>
                    <a:pt x="0" y="19"/>
                    <a:pt x="0" y="17"/>
                    <a:pt x="3" y="15"/>
                  </a:cubicBezTo>
                  <a:cubicBezTo>
                    <a:pt x="7" y="12"/>
                    <a:pt x="14" y="5"/>
                    <a:pt x="17" y="2"/>
                  </a:cubicBezTo>
                  <a:cubicBezTo>
                    <a:pt x="18" y="1"/>
                    <a:pt x="21" y="0"/>
                    <a:pt x="24" y="2"/>
                  </a:cubicBezTo>
                  <a:cubicBezTo>
                    <a:pt x="27" y="3"/>
                    <a:pt x="62" y="22"/>
                    <a:pt x="63" y="23"/>
                  </a:cubicBezTo>
                  <a:cubicBezTo>
                    <a:pt x="65" y="24"/>
                    <a:pt x="67" y="26"/>
                    <a:pt x="65" y="27"/>
                  </a:cubicBezTo>
                  <a:cubicBezTo>
                    <a:pt x="64" y="29"/>
                    <a:pt x="62" y="28"/>
                    <a:pt x="58" y="27"/>
                  </a:cubicBezTo>
                  <a:cubicBezTo>
                    <a:pt x="55" y="26"/>
                    <a:pt x="44" y="21"/>
                    <a:pt x="42" y="21"/>
                  </a:cubicBezTo>
                  <a:cubicBezTo>
                    <a:pt x="41" y="20"/>
                    <a:pt x="40" y="20"/>
                    <a:pt x="39" y="21"/>
                  </a:cubicBezTo>
                  <a:cubicBezTo>
                    <a:pt x="39" y="21"/>
                    <a:pt x="39" y="22"/>
                    <a:pt x="40" y="23"/>
                  </a:cubicBezTo>
                  <a:cubicBezTo>
                    <a:pt x="41" y="24"/>
                    <a:pt x="50" y="32"/>
                    <a:pt x="51" y="33"/>
                  </a:cubicBezTo>
                  <a:cubicBezTo>
                    <a:pt x="52" y="34"/>
                    <a:pt x="53" y="35"/>
                    <a:pt x="52" y="36"/>
                  </a:cubicBezTo>
                  <a:cubicBezTo>
                    <a:pt x="51" y="37"/>
                    <a:pt x="49" y="37"/>
                    <a:pt x="48" y="36"/>
                  </a:cubicBezTo>
                  <a:cubicBezTo>
                    <a:pt x="47" y="36"/>
                    <a:pt x="32" y="27"/>
                    <a:pt x="31" y="27"/>
                  </a:cubicBezTo>
                  <a:cubicBezTo>
                    <a:pt x="30" y="26"/>
                    <a:pt x="29" y="26"/>
                    <a:pt x="28" y="27"/>
                  </a:cubicBezTo>
                  <a:cubicBezTo>
                    <a:pt x="28" y="28"/>
                    <a:pt x="29" y="29"/>
                    <a:pt x="30" y="30"/>
                  </a:cubicBezTo>
                  <a:cubicBezTo>
                    <a:pt x="32" y="32"/>
                    <a:pt x="39" y="40"/>
                    <a:pt x="40" y="41"/>
                  </a:cubicBezTo>
                  <a:cubicBezTo>
                    <a:pt x="42" y="43"/>
                    <a:pt x="42" y="45"/>
                    <a:pt x="41" y="45"/>
                  </a:cubicBezTo>
                  <a:cubicBezTo>
                    <a:pt x="39" y="47"/>
                    <a:pt x="39" y="46"/>
                    <a:pt x="37"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45" name="Freeform 40"/>
            <p:cNvSpPr>
              <a:spLocks/>
            </p:cNvSpPr>
            <p:nvPr/>
          </p:nvSpPr>
          <p:spPr bwMode="auto">
            <a:xfrm>
              <a:off x="2735" y="1619"/>
              <a:ext cx="207" cy="88"/>
            </a:xfrm>
            <a:custGeom>
              <a:avLst/>
              <a:gdLst>
                <a:gd name="T0" fmla="*/ 4 w 115"/>
                <a:gd name="T1" fmla="*/ 21 h 49"/>
                <a:gd name="T2" fmla="*/ 2 w 115"/>
                <a:gd name="T3" fmla="*/ 16 h 49"/>
                <a:gd name="T4" fmla="*/ 8 w 115"/>
                <a:gd name="T5" fmla="*/ 3 h 49"/>
                <a:gd name="T6" fmla="*/ 13 w 115"/>
                <a:gd name="T7" fmla="*/ 1 h 49"/>
                <a:gd name="T8" fmla="*/ 112 w 115"/>
                <a:gd name="T9" fmla="*/ 29 h 49"/>
                <a:gd name="T10" fmla="*/ 115 w 115"/>
                <a:gd name="T11" fmla="*/ 33 h 49"/>
                <a:gd name="T12" fmla="*/ 109 w 115"/>
                <a:gd name="T13" fmla="*/ 35 h 49"/>
                <a:gd name="T14" fmla="*/ 56 w 115"/>
                <a:gd name="T15" fmla="*/ 22 h 49"/>
                <a:gd name="T16" fmla="*/ 54 w 115"/>
                <a:gd name="T17" fmla="*/ 23 h 49"/>
                <a:gd name="T18" fmla="*/ 56 w 115"/>
                <a:gd name="T19" fmla="*/ 25 h 49"/>
                <a:gd name="T20" fmla="*/ 92 w 115"/>
                <a:gd name="T21" fmla="*/ 37 h 49"/>
                <a:gd name="T22" fmla="*/ 95 w 115"/>
                <a:gd name="T23" fmla="*/ 41 h 49"/>
                <a:gd name="T24" fmla="*/ 90 w 115"/>
                <a:gd name="T25" fmla="*/ 42 h 49"/>
                <a:gd name="T26" fmla="*/ 63 w 115"/>
                <a:gd name="T27" fmla="*/ 35 h 49"/>
                <a:gd name="T28" fmla="*/ 60 w 115"/>
                <a:gd name="T29" fmla="*/ 36 h 49"/>
                <a:gd name="T30" fmla="*/ 62 w 115"/>
                <a:gd name="T31" fmla="*/ 38 h 49"/>
                <a:gd name="T32" fmla="*/ 73 w 115"/>
                <a:gd name="T33" fmla="*/ 44 h 49"/>
                <a:gd name="T34" fmla="*/ 75 w 115"/>
                <a:gd name="T35" fmla="*/ 48 h 49"/>
                <a:gd name="T36" fmla="*/ 71 w 115"/>
                <a:gd name="T37" fmla="*/ 49 h 49"/>
                <a:gd name="T38" fmla="*/ 4 w 115"/>
                <a:gd name="T39" fmla="*/ 2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5" h="49">
                  <a:moveTo>
                    <a:pt x="4" y="21"/>
                  </a:moveTo>
                  <a:cubicBezTo>
                    <a:pt x="4" y="21"/>
                    <a:pt x="0" y="20"/>
                    <a:pt x="2" y="16"/>
                  </a:cubicBezTo>
                  <a:cubicBezTo>
                    <a:pt x="4" y="13"/>
                    <a:pt x="7" y="4"/>
                    <a:pt x="8" y="3"/>
                  </a:cubicBezTo>
                  <a:cubicBezTo>
                    <a:pt x="9" y="1"/>
                    <a:pt x="10" y="0"/>
                    <a:pt x="13" y="1"/>
                  </a:cubicBezTo>
                  <a:cubicBezTo>
                    <a:pt x="29" y="5"/>
                    <a:pt x="98" y="25"/>
                    <a:pt x="112" y="29"/>
                  </a:cubicBezTo>
                  <a:cubicBezTo>
                    <a:pt x="114" y="29"/>
                    <a:pt x="115" y="31"/>
                    <a:pt x="115" y="33"/>
                  </a:cubicBezTo>
                  <a:cubicBezTo>
                    <a:pt x="114" y="36"/>
                    <a:pt x="111" y="35"/>
                    <a:pt x="109" y="35"/>
                  </a:cubicBezTo>
                  <a:cubicBezTo>
                    <a:pt x="103" y="34"/>
                    <a:pt x="57" y="22"/>
                    <a:pt x="56" y="22"/>
                  </a:cubicBezTo>
                  <a:cubicBezTo>
                    <a:pt x="55" y="21"/>
                    <a:pt x="54" y="22"/>
                    <a:pt x="54" y="23"/>
                  </a:cubicBezTo>
                  <a:cubicBezTo>
                    <a:pt x="53" y="24"/>
                    <a:pt x="54" y="25"/>
                    <a:pt x="56" y="25"/>
                  </a:cubicBezTo>
                  <a:cubicBezTo>
                    <a:pt x="57" y="25"/>
                    <a:pt x="92" y="37"/>
                    <a:pt x="92" y="37"/>
                  </a:cubicBezTo>
                  <a:cubicBezTo>
                    <a:pt x="92" y="37"/>
                    <a:pt x="96" y="38"/>
                    <a:pt x="95" y="41"/>
                  </a:cubicBezTo>
                  <a:cubicBezTo>
                    <a:pt x="94" y="43"/>
                    <a:pt x="91" y="43"/>
                    <a:pt x="90" y="42"/>
                  </a:cubicBezTo>
                  <a:cubicBezTo>
                    <a:pt x="89" y="42"/>
                    <a:pt x="64" y="35"/>
                    <a:pt x="63" y="35"/>
                  </a:cubicBezTo>
                  <a:cubicBezTo>
                    <a:pt x="62" y="35"/>
                    <a:pt x="61" y="35"/>
                    <a:pt x="60" y="36"/>
                  </a:cubicBezTo>
                  <a:cubicBezTo>
                    <a:pt x="60" y="36"/>
                    <a:pt x="61" y="37"/>
                    <a:pt x="62" y="38"/>
                  </a:cubicBezTo>
                  <a:cubicBezTo>
                    <a:pt x="63" y="39"/>
                    <a:pt x="72" y="43"/>
                    <a:pt x="73" y="44"/>
                  </a:cubicBezTo>
                  <a:cubicBezTo>
                    <a:pt x="74" y="45"/>
                    <a:pt x="76" y="46"/>
                    <a:pt x="75" y="48"/>
                  </a:cubicBezTo>
                  <a:cubicBezTo>
                    <a:pt x="74" y="49"/>
                    <a:pt x="72" y="49"/>
                    <a:pt x="71" y="49"/>
                  </a:cubicBezTo>
                  <a:cubicBezTo>
                    <a:pt x="70" y="48"/>
                    <a:pt x="4" y="21"/>
                    <a:pt x="4"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46" name="Freeform 41"/>
            <p:cNvSpPr>
              <a:spLocks/>
            </p:cNvSpPr>
            <p:nvPr/>
          </p:nvSpPr>
          <p:spPr bwMode="auto">
            <a:xfrm>
              <a:off x="2764" y="1522"/>
              <a:ext cx="278" cy="99"/>
            </a:xfrm>
            <a:custGeom>
              <a:avLst/>
              <a:gdLst>
                <a:gd name="T0" fmla="*/ 5 w 155"/>
                <a:gd name="T1" fmla="*/ 30 h 55"/>
                <a:gd name="T2" fmla="*/ 1 w 155"/>
                <a:gd name="T3" fmla="*/ 25 h 55"/>
                <a:gd name="T4" fmla="*/ 2 w 155"/>
                <a:gd name="T5" fmla="*/ 5 h 55"/>
                <a:gd name="T6" fmla="*/ 7 w 155"/>
                <a:gd name="T7" fmla="*/ 1 h 55"/>
                <a:gd name="T8" fmla="*/ 78 w 155"/>
                <a:gd name="T9" fmla="*/ 5 h 55"/>
                <a:gd name="T10" fmla="*/ 86 w 155"/>
                <a:gd name="T11" fmla="*/ 9 h 55"/>
                <a:gd name="T12" fmla="*/ 80 w 155"/>
                <a:gd name="T13" fmla="*/ 12 h 55"/>
                <a:gd name="T14" fmla="*/ 47 w 155"/>
                <a:gd name="T15" fmla="*/ 11 h 55"/>
                <a:gd name="T16" fmla="*/ 45 w 155"/>
                <a:gd name="T17" fmla="*/ 13 h 55"/>
                <a:gd name="T18" fmla="*/ 47 w 155"/>
                <a:gd name="T19" fmla="*/ 15 h 55"/>
                <a:gd name="T20" fmla="*/ 129 w 155"/>
                <a:gd name="T21" fmla="*/ 26 h 55"/>
                <a:gd name="T22" fmla="*/ 136 w 155"/>
                <a:gd name="T23" fmla="*/ 30 h 55"/>
                <a:gd name="T24" fmla="*/ 130 w 155"/>
                <a:gd name="T25" fmla="*/ 34 h 55"/>
                <a:gd name="T26" fmla="*/ 45 w 155"/>
                <a:gd name="T27" fmla="*/ 24 h 55"/>
                <a:gd name="T28" fmla="*/ 41 w 155"/>
                <a:gd name="T29" fmla="*/ 25 h 55"/>
                <a:gd name="T30" fmla="*/ 44 w 155"/>
                <a:gd name="T31" fmla="*/ 27 h 55"/>
                <a:gd name="T32" fmla="*/ 149 w 155"/>
                <a:gd name="T33" fmla="*/ 47 h 55"/>
                <a:gd name="T34" fmla="*/ 154 w 155"/>
                <a:gd name="T35" fmla="*/ 52 h 55"/>
                <a:gd name="T36" fmla="*/ 147 w 155"/>
                <a:gd name="T37" fmla="*/ 54 h 55"/>
                <a:gd name="T38" fmla="*/ 5 w 155"/>
                <a:gd name="T39"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5" h="55">
                  <a:moveTo>
                    <a:pt x="5" y="30"/>
                  </a:moveTo>
                  <a:cubicBezTo>
                    <a:pt x="2" y="30"/>
                    <a:pt x="0" y="28"/>
                    <a:pt x="1" y="25"/>
                  </a:cubicBezTo>
                  <a:cubicBezTo>
                    <a:pt x="1" y="22"/>
                    <a:pt x="2" y="6"/>
                    <a:pt x="2" y="5"/>
                  </a:cubicBezTo>
                  <a:cubicBezTo>
                    <a:pt x="2" y="2"/>
                    <a:pt x="4" y="1"/>
                    <a:pt x="7" y="1"/>
                  </a:cubicBezTo>
                  <a:cubicBezTo>
                    <a:pt x="26" y="0"/>
                    <a:pt x="72" y="4"/>
                    <a:pt x="78" y="5"/>
                  </a:cubicBezTo>
                  <a:cubicBezTo>
                    <a:pt x="83" y="6"/>
                    <a:pt x="85" y="7"/>
                    <a:pt x="86" y="9"/>
                  </a:cubicBezTo>
                  <a:cubicBezTo>
                    <a:pt x="86" y="12"/>
                    <a:pt x="82" y="12"/>
                    <a:pt x="80" y="12"/>
                  </a:cubicBezTo>
                  <a:cubicBezTo>
                    <a:pt x="71" y="11"/>
                    <a:pt x="56" y="11"/>
                    <a:pt x="47" y="11"/>
                  </a:cubicBezTo>
                  <a:cubicBezTo>
                    <a:pt x="46" y="11"/>
                    <a:pt x="45" y="11"/>
                    <a:pt x="45" y="13"/>
                  </a:cubicBezTo>
                  <a:cubicBezTo>
                    <a:pt x="44" y="14"/>
                    <a:pt x="46" y="15"/>
                    <a:pt x="47" y="15"/>
                  </a:cubicBezTo>
                  <a:cubicBezTo>
                    <a:pt x="61" y="17"/>
                    <a:pt x="117" y="24"/>
                    <a:pt x="129" y="26"/>
                  </a:cubicBezTo>
                  <a:cubicBezTo>
                    <a:pt x="133" y="27"/>
                    <a:pt x="136" y="28"/>
                    <a:pt x="136" y="30"/>
                  </a:cubicBezTo>
                  <a:cubicBezTo>
                    <a:pt x="137" y="34"/>
                    <a:pt x="134" y="35"/>
                    <a:pt x="130" y="34"/>
                  </a:cubicBezTo>
                  <a:cubicBezTo>
                    <a:pt x="114" y="32"/>
                    <a:pt x="50" y="24"/>
                    <a:pt x="45" y="24"/>
                  </a:cubicBezTo>
                  <a:cubicBezTo>
                    <a:pt x="43" y="24"/>
                    <a:pt x="42" y="24"/>
                    <a:pt x="41" y="25"/>
                  </a:cubicBezTo>
                  <a:cubicBezTo>
                    <a:pt x="41" y="26"/>
                    <a:pt x="42" y="27"/>
                    <a:pt x="44" y="27"/>
                  </a:cubicBezTo>
                  <a:cubicBezTo>
                    <a:pt x="66" y="31"/>
                    <a:pt x="127" y="42"/>
                    <a:pt x="149" y="47"/>
                  </a:cubicBezTo>
                  <a:cubicBezTo>
                    <a:pt x="151" y="47"/>
                    <a:pt x="155" y="49"/>
                    <a:pt x="154" y="52"/>
                  </a:cubicBezTo>
                  <a:cubicBezTo>
                    <a:pt x="153" y="55"/>
                    <a:pt x="151" y="55"/>
                    <a:pt x="147" y="54"/>
                  </a:cubicBezTo>
                  <a:cubicBezTo>
                    <a:pt x="125" y="50"/>
                    <a:pt x="36" y="36"/>
                    <a:pt x="5"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47" name="Freeform 42"/>
            <p:cNvSpPr>
              <a:spLocks noEditPoints="1"/>
            </p:cNvSpPr>
            <p:nvPr/>
          </p:nvSpPr>
          <p:spPr bwMode="auto">
            <a:xfrm>
              <a:off x="2283" y="1222"/>
              <a:ext cx="619" cy="316"/>
            </a:xfrm>
            <a:custGeom>
              <a:avLst/>
              <a:gdLst>
                <a:gd name="T0" fmla="*/ 321 w 345"/>
                <a:gd name="T1" fmla="*/ 92 h 176"/>
                <a:gd name="T2" fmla="*/ 334 w 345"/>
                <a:gd name="T3" fmla="*/ 49 h 176"/>
                <a:gd name="T4" fmla="*/ 225 w 345"/>
                <a:gd name="T5" fmla="*/ 2 h 176"/>
                <a:gd name="T6" fmla="*/ 220 w 345"/>
                <a:gd name="T7" fmla="*/ 107 h 176"/>
                <a:gd name="T8" fmla="*/ 159 w 345"/>
                <a:gd name="T9" fmla="*/ 133 h 176"/>
                <a:gd name="T10" fmla="*/ 146 w 345"/>
                <a:gd name="T11" fmla="*/ 114 h 176"/>
                <a:gd name="T12" fmla="*/ 166 w 345"/>
                <a:gd name="T13" fmla="*/ 102 h 176"/>
                <a:gd name="T14" fmla="*/ 170 w 345"/>
                <a:gd name="T15" fmla="*/ 78 h 176"/>
                <a:gd name="T16" fmla="*/ 141 w 345"/>
                <a:gd name="T17" fmla="*/ 80 h 176"/>
                <a:gd name="T18" fmla="*/ 130 w 345"/>
                <a:gd name="T19" fmla="*/ 56 h 176"/>
                <a:gd name="T20" fmla="*/ 174 w 345"/>
                <a:gd name="T21" fmla="*/ 38 h 176"/>
                <a:gd name="T22" fmla="*/ 189 w 345"/>
                <a:gd name="T23" fmla="*/ 14 h 176"/>
                <a:gd name="T24" fmla="*/ 6 w 345"/>
                <a:gd name="T25" fmla="*/ 68 h 176"/>
                <a:gd name="T26" fmla="*/ 8 w 345"/>
                <a:gd name="T27" fmla="*/ 87 h 176"/>
                <a:gd name="T28" fmla="*/ 34 w 345"/>
                <a:gd name="T29" fmla="*/ 107 h 176"/>
                <a:gd name="T30" fmla="*/ 40 w 345"/>
                <a:gd name="T31" fmla="*/ 173 h 176"/>
                <a:gd name="T32" fmla="*/ 60 w 345"/>
                <a:gd name="T33" fmla="*/ 156 h 176"/>
                <a:gd name="T34" fmla="*/ 66 w 345"/>
                <a:gd name="T35" fmla="*/ 138 h 176"/>
                <a:gd name="T36" fmla="*/ 118 w 345"/>
                <a:gd name="T37" fmla="*/ 124 h 176"/>
                <a:gd name="T38" fmla="*/ 142 w 345"/>
                <a:gd name="T39" fmla="*/ 167 h 176"/>
                <a:gd name="T40" fmla="*/ 253 w 345"/>
                <a:gd name="T41" fmla="*/ 132 h 176"/>
                <a:gd name="T42" fmla="*/ 261 w 345"/>
                <a:gd name="T43" fmla="*/ 97 h 176"/>
                <a:gd name="T44" fmla="*/ 291 w 345"/>
                <a:gd name="T45" fmla="*/ 103 h 176"/>
                <a:gd name="T46" fmla="*/ 314 w 345"/>
                <a:gd name="T47" fmla="*/ 148 h 176"/>
                <a:gd name="T48" fmla="*/ 342 w 345"/>
                <a:gd name="T49" fmla="*/ 146 h 176"/>
                <a:gd name="T50" fmla="*/ 343 w 345"/>
                <a:gd name="T51" fmla="*/ 124 h 176"/>
                <a:gd name="T52" fmla="*/ 68 w 345"/>
                <a:gd name="T53" fmla="*/ 110 h 176"/>
                <a:gd name="T54" fmla="*/ 64 w 345"/>
                <a:gd name="T55" fmla="*/ 79 h 176"/>
                <a:gd name="T56" fmla="*/ 94 w 345"/>
                <a:gd name="T57" fmla="*/ 60 h 176"/>
                <a:gd name="T58" fmla="*/ 106 w 345"/>
                <a:gd name="T59" fmla="*/ 86 h 176"/>
                <a:gd name="T60" fmla="*/ 277 w 345"/>
                <a:gd name="T61" fmla="*/ 71 h 176"/>
                <a:gd name="T62" fmla="*/ 251 w 345"/>
                <a:gd name="T63" fmla="*/ 66 h 176"/>
                <a:gd name="T64" fmla="*/ 257 w 345"/>
                <a:gd name="T65" fmla="*/ 30 h 176"/>
                <a:gd name="T66" fmla="*/ 302 w 345"/>
                <a:gd name="T67" fmla="*/ 47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 h="176">
                  <a:moveTo>
                    <a:pt x="343" y="124"/>
                  </a:moveTo>
                  <a:cubicBezTo>
                    <a:pt x="341" y="121"/>
                    <a:pt x="322" y="94"/>
                    <a:pt x="321" y="92"/>
                  </a:cubicBezTo>
                  <a:cubicBezTo>
                    <a:pt x="318" y="88"/>
                    <a:pt x="318" y="86"/>
                    <a:pt x="320" y="84"/>
                  </a:cubicBezTo>
                  <a:cubicBezTo>
                    <a:pt x="329" y="72"/>
                    <a:pt x="333" y="60"/>
                    <a:pt x="334" y="49"/>
                  </a:cubicBezTo>
                  <a:cubicBezTo>
                    <a:pt x="334" y="20"/>
                    <a:pt x="313" y="0"/>
                    <a:pt x="280" y="0"/>
                  </a:cubicBezTo>
                  <a:cubicBezTo>
                    <a:pt x="261" y="0"/>
                    <a:pt x="236" y="2"/>
                    <a:pt x="225" y="2"/>
                  </a:cubicBezTo>
                  <a:cubicBezTo>
                    <a:pt x="216" y="2"/>
                    <a:pt x="216" y="8"/>
                    <a:pt x="216" y="13"/>
                  </a:cubicBezTo>
                  <a:cubicBezTo>
                    <a:pt x="216" y="18"/>
                    <a:pt x="220" y="94"/>
                    <a:pt x="220" y="107"/>
                  </a:cubicBezTo>
                  <a:cubicBezTo>
                    <a:pt x="221" y="114"/>
                    <a:pt x="220" y="120"/>
                    <a:pt x="213" y="121"/>
                  </a:cubicBezTo>
                  <a:cubicBezTo>
                    <a:pt x="193" y="125"/>
                    <a:pt x="171" y="130"/>
                    <a:pt x="159" y="133"/>
                  </a:cubicBezTo>
                  <a:cubicBezTo>
                    <a:pt x="153" y="135"/>
                    <a:pt x="152" y="134"/>
                    <a:pt x="150" y="130"/>
                  </a:cubicBezTo>
                  <a:cubicBezTo>
                    <a:pt x="149" y="127"/>
                    <a:pt x="147" y="118"/>
                    <a:pt x="146" y="114"/>
                  </a:cubicBezTo>
                  <a:cubicBezTo>
                    <a:pt x="145" y="110"/>
                    <a:pt x="145" y="108"/>
                    <a:pt x="149" y="107"/>
                  </a:cubicBezTo>
                  <a:cubicBezTo>
                    <a:pt x="155" y="105"/>
                    <a:pt x="160" y="104"/>
                    <a:pt x="166" y="102"/>
                  </a:cubicBezTo>
                  <a:cubicBezTo>
                    <a:pt x="173" y="100"/>
                    <a:pt x="175" y="99"/>
                    <a:pt x="173" y="91"/>
                  </a:cubicBezTo>
                  <a:cubicBezTo>
                    <a:pt x="173" y="89"/>
                    <a:pt x="172" y="83"/>
                    <a:pt x="170" y="78"/>
                  </a:cubicBezTo>
                  <a:cubicBezTo>
                    <a:pt x="168" y="71"/>
                    <a:pt x="163" y="72"/>
                    <a:pt x="156" y="75"/>
                  </a:cubicBezTo>
                  <a:cubicBezTo>
                    <a:pt x="151" y="77"/>
                    <a:pt x="146" y="78"/>
                    <a:pt x="141" y="80"/>
                  </a:cubicBezTo>
                  <a:cubicBezTo>
                    <a:pt x="137" y="82"/>
                    <a:pt x="136" y="81"/>
                    <a:pt x="135" y="78"/>
                  </a:cubicBezTo>
                  <a:cubicBezTo>
                    <a:pt x="133" y="75"/>
                    <a:pt x="130" y="59"/>
                    <a:pt x="130" y="56"/>
                  </a:cubicBezTo>
                  <a:cubicBezTo>
                    <a:pt x="129" y="53"/>
                    <a:pt x="129" y="50"/>
                    <a:pt x="133" y="49"/>
                  </a:cubicBezTo>
                  <a:cubicBezTo>
                    <a:pt x="149" y="43"/>
                    <a:pt x="160" y="40"/>
                    <a:pt x="174" y="38"/>
                  </a:cubicBezTo>
                  <a:cubicBezTo>
                    <a:pt x="188" y="35"/>
                    <a:pt x="192" y="36"/>
                    <a:pt x="191" y="27"/>
                  </a:cubicBezTo>
                  <a:cubicBezTo>
                    <a:pt x="191" y="25"/>
                    <a:pt x="190" y="18"/>
                    <a:pt x="189" y="14"/>
                  </a:cubicBezTo>
                  <a:cubicBezTo>
                    <a:pt x="188" y="7"/>
                    <a:pt x="187" y="7"/>
                    <a:pt x="178" y="8"/>
                  </a:cubicBezTo>
                  <a:cubicBezTo>
                    <a:pt x="119" y="19"/>
                    <a:pt x="68" y="35"/>
                    <a:pt x="6" y="68"/>
                  </a:cubicBezTo>
                  <a:cubicBezTo>
                    <a:pt x="2" y="70"/>
                    <a:pt x="0" y="71"/>
                    <a:pt x="2" y="75"/>
                  </a:cubicBezTo>
                  <a:cubicBezTo>
                    <a:pt x="4" y="79"/>
                    <a:pt x="7" y="86"/>
                    <a:pt x="8" y="87"/>
                  </a:cubicBezTo>
                  <a:cubicBezTo>
                    <a:pt x="10" y="90"/>
                    <a:pt x="12" y="91"/>
                    <a:pt x="15" y="91"/>
                  </a:cubicBezTo>
                  <a:cubicBezTo>
                    <a:pt x="28" y="88"/>
                    <a:pt x="35" y="92"/>
                    <a:pt x="34" y="107"/>
                  </a:cubicBezTo>
                  <a:cubicBezTo>
                    <a:pt x="33" y="129"/>
                    <a:pt x="31" y="155"/>
                    <a:pt x="32" y="168"/>
                  </a:cubicBezTo>
                  <a:cubicBezTo>
                    <a:pt x="32" y="173"/>
                    <a:pt x="33" y="176"/>
                    <a:pt x="40" y="173"/>
                  </a:cubicBezTo>
                  <a:cubicBezTo>
                    <a:pt x="44" y="171"/>
                    <a:pt x="55" y="164"/>
                    <a:pt x="58" y="162"/>
                  </a:cubicBezTo>
                  <a:cubicBezTo>
                    <a:pt x="60" y="160"/>
                    <a:pt x="60" y="159"/>
                    <a:pt x="60" y="156"/>
                  </a:cubicBezTo>
                  <a:cubicBezTo>
                    <a:pt x="60" y="153"/>
                    <a:pt x="61" y="149"/>
                    <a:pt x="61" y="147"/>
                  </a:cubicBezTo>
                  <a:cubicBezTo>
                    <a:pt x="62" y="143"/>
                    <a:pt x="63" y="140"/>
                    <a:pt x="66" y="138"/>
                  </a:cubicBezTo>
                  <a:cubicBezTo>
                    <a:pt x="73" y="135"/>
                    <a:pt x="105" y="121"/>
                    <a:pt x="110" y="120"/>
                  </a:cubicBezTo>
                  <a:cubicBezTo>
                    <a:pt x="115" y="119"/>
                    <a:pt x="117" y="121"/>
                    <a:pt x="118" y="124"/>
                  </a:cubicBezTo>
                  <a:cubicBezTo>
                    <a:pt x="121" y="135"/>
                    <a:pt x="124" y="148"/>
                    <a:pt x="127" y="157"/>
                  </a:cubicBezTo>
                  <a:cubicBezTo>
                    <a:pt x="130" y="168"/>
                    <a:pt x="131" y="171"/>
                    <a:pt x="142" y="167"/>
                  </a:cubicBezTo>
                  <a:cubicBezTo>
                    <a:pt x="174" y="154"/>
                    <a:pt x="208" y="148"/>
                    <a:pt x="241" y="146"/>
                  </a:cubicBezTo>
                  <a:cubicBezTo>
                    <a:pt x="250" y="145"/>
                    <a:pt x="253" y="144"/>
                    <a:pt x="253" y="132"/>
                  </a:cubicBezTo>
                  <a:cubicBezTo>
                    <a:pt x="253" y="125"/>
                    <a:pt x="253" y="112"/>
                    <a:pt x="252" y="106"/>
                  </a:cubicBezTo>
                  <a:cubicBezTo>
                    <a:pt x="252" y="100"/>
                    <a:pt x="256" y="98"/>
                    <a:pt x="261" y="97"/>
                  </a:cubicBezTo>
                  <a:cubicBezTo>
                    <a:pt x="264" y="97"/>
                    <a:pt x="277" y="97"/>
                    <a:pt x="281" y="97"/>
                  </a:cubicBezTo>
                  <a:cubicBezTo>
                    <a:pt x="287" y="97"/>
                    <a:pt x="289" y="98"/>
                    <a:pt x="291" y="103"/>
                  </a:cubicBezTo>
                  <a:cubicBezTo>
                    <a:pt x="307" y="141"/>
                    <a:pt x="307" y="141"/>
                    <a:pt x="307" y="141"/>
                  </a:cubicBezTo>
                  <a:cubicBezTo>
                    <a:pt x="309" y="146"/>
                    <a:pt x="310" y="147"/>
                    <a:pt x="314" y="148"/>
                  </a:cubicBezTo>
                  <a:cubicBezTo>
                    <a:pt x="318" y="148"/>
                    <a:pt x="329" y="149"/>
                    <a:pt x="336" y="150"/>
                  </a:cubicBezTo>
                  <a:cubicBezTo>
                    <a:pt x="340" y="151"/>
                    <a:pt x="342" y="149"/>
                    <a:pt x="342" y="146"/>
                  </a:cubicBezTo>
                  <a:cubicBezTo>
                    <a:pt x="343" y="143"/>
                    <a:pt x="344" y="137"/>
                    <a:pt x="345" y="133"/>
                  </a:cubicBezTo>
                  <a:cubicBezTo>
                    <a:pt x="345" y="128"/>
                    <a:pt x="345" y="127"/>
                    <a:pt x="343" y="124"/>
                  </a:cubicBezTo>
                  <a:close/>
                  <a:moveTo>
                    <a:pt x="104" y="95"/>
                  </a:moveTo>
                  <a:cubicBezTo>
                    <a:pt x="101" y="96"/>
                    <a:pt x="69" y="109"/>
                    <a:pt x="68" y="110"/>
                  </a:cubicBezTo>
                  <a:cubicBezTo>
                    <a:pt x="67" y="110"/>
                    <a:pt x="62" y="112"/>
                    <a:pt x="62" y="107"/>
                  </a:cubicBezTo>
                  <a:cubicBezTo>
                    <a:pt x="62" y="101"/>
                    <a:pt x="64" y="82"/>
                    <a:pt x="64" y="79"/>
                  </a:cubicBezTo>
                  <a:cubicBezTo>
                    <a:pt x="65" y="75"/>
                    <a:pt x="66" y="72"/>
                    <a:pt x="69" y="71"/>
                  </a:cubicBezTo>
                  <a:cubicBezTo>
                    <a:pt x="74" y="67"/>
                    <a:pt x="87" y="62"/>
                    <a:pt x="94" y="60"/>
                  </a:cubicBezTo>
                  <a:cubicBezTo>
                    <a:pt x="98" y="58"/>
                    <a:pt x="99" y="59"/>
                    <a:pt x="100" y="63"/>
                  </a:cubicBezTo>
                  <a:cubicBezTo>
                    <a:pt x="102" y="67"/>
                    <a:pt x="105" y="80"/>
                    <a:pt x="106" y="86"/>
                  </a:cubicBezTo>
                  <a:cubicBezTo>
                    <a:pt x="108" y="92"/>
                    <a:pt x="107" y="93"/>
                    <a:pt x="104" y="95"/>
                  </a:cubicBezTo>
                  <a:close/>
                  <a:moveTo>
                    <a:pt x="277" y="71"/>
                  </a:moveTo>
                  <a:cubicBezTo>
                    <a:pt x="270" y="71"/>
                    <a:pt x="262" y="71"/>
                    <a:pt x="260" y="71"/>
                  </a:cubicBezTo>
                  <a:cubicBezTo>
                    <a:pt x="252" y="71"/>
                    <a:pt x="251" y="70"/>
                    <a:pt x="251" y="66"/>
                  </a:cubicBezTo>
                  <a:cubicBezTo>
                    <a:pt x="251" y="59"/>
                    <a:pt x="250" y="46"/>
                    <a:pt x="250" y="38"/>
                  </a:cubicBezTo>
                  <a:cubicBezTo>
                    <a:pt x="250" y="30"/>
                    <a:pt x="252" y="30"/>
                    <a:pt x="257" y="30"/>
                  </a:cubicBezTo>
                  <a:cubicBezTo>
                    <a:pt x="261" y="29"/>
                    <a:pt x="275" y="29"/>
                    <a:pt x="279" y="29"/>
                  </a:cubicBezTo>
                  <a:cubicBezTo>
                    <a:pt x="291" y="29"/>
                    <a:pt x="301" y="35"/>
                    <a:pt x="302" y="47"/>
                  </a:cubicBezTo>
                  <a:cubicBezTo>
                    <a:pt x="302" y="60"/>
                    <a:pt x="296" y="69"/>
                    <a:pt x="277"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48" name="Freeform 43"/>
            <p:cNvSpPr>
              <a:spLocks noEditPoints="1"/>
            </p:cNvSpPr>
            <p:nvPr/>
          </p:nvSpPr>
          <p:spPr bwMode="auto">
            <a:xfrm>
              <a:off x="3507" y="1981"/>
              <a:ext cx="291" cy="275"/>
            </a:xfrm>
            <a:custGeom>
              <a:avLst/>
              <a:gdLst>
                <a:gd name="T0" fmla="*/ 15 w 162"/>
                <a:gd name="T1" fmla="*/ 147 h 153"/>
                <a:gd name="T2" fmla="*/ 13 w 162"/>
                <a:gd name="T3" fmla="*/ 128 h 153"/>
                <a:gd name="T4" fmla="*/ 23 w 162"/>
                <a:gd name="T5" fmla="*/ 117 h 153"/>
                <a:gd name="T6" fmla="*/ 55 w 162"/>
                <a:gd name="T7" fmla="*/ 101 h 153"/>
                <a:gd name="T8" fmla="*/ 61 w 162"/>
                <a:gd name="T9" fmla="*/ 90 h 153"/>
                <a:gd name="T10" fmla="*/ 55 w 162"/>
                <a:gd name="T11" fmla="*/ 60 h 153"/>
                <a:gd name="T12" fmla="*/ 46 w 162"/>
                <a:gd name="T13" fmla="*/ 56 h 153"/>
                <a:gd name="T14" fmla="*/ 22 w 162"/>
                <a:gd name="T15" fmla="*/ 62 h 153"/>
                <a:gd name="T16" fmla="*/ 6 w 162"/>
                <a:gd name="T17" fmla="*/ 59 h 153"/>
                <a:gd name="T18" fmla="*/ 2 w 162"/>
                <a:gd name="T19" fmla="*/ 40 h 153"/>
                <a:gd name="T20" fmla="*/ 11 w 162"/>
                <a:gd name="T21" fmla="*/ 30 h 153"/>
                <a:gd name="T22" fmla="*/ 112 w 162"/>
                <a:gd name="T23" fmla="*/ 10 h 153"/>
                <a:gd name="T24" fmla="*/ 146 w 162"/>
                <a:gd name="T25" fmla="*/ 12 h 153"/>
                <a:gd name="T26" fmla="*/ 157 w 162"/>
                <a:gd name="T27" fmla="*/ 78 h 153"/>
                <a:gd name="T28" fmla="*/ 119 w 162"/>
                <a:gd name="T29" fmla="*/ 136 h 153"/>
                <a:gd name="T30" fmla="*/ 82 w 162"/>
                <a:gd name="T31" fmla="*/ 125 h 153"/>
                <a:gd name="T32" fmla="*/ 74 w 162"/>
                <a:gd name="T33" fmla="*/ 124 h 153"/>
                <a:gd name="T34" fmla="*/ 47 w 162"/>
                <a:gd name="T35" fmla="*/ 147 h 153"/>
                <a:gd name="T36" fmla="*/ 31 w 162"/>
                <a:gd name="T37" fmla="*/ 153 h 153"/>
                <a:gd name="T38" fmla="*/ 20 w 162"/>
                <a:gd name="T39" fmla="*/ 152 h 153"/>
                <a:gd name="T40" fmla="*/ 15 w 162"/>
                <a:gd name="T41" fmla="*/ 147 h 153"/>
                <a:gd name="T42" fmla="*/ 126 w 162"/>
                <a:gd name="T43" fmla="*/ 70 h 153"/>
                <a:gd name="T44" fmla="*/ 123 w 162"/>
                <a:gd name="T45" fmla="*/ 52 h 153"/>
                <a:gd name="T46" fmla="*/ 114 w 162"/>
                <a:gd name="T47" fmla="*/ 44 h 153"/>
                <a:gd name="T48" fmla="*/ 89 w 162"/>
                <a:gd name="T49" fmla="*/ 49 h 153"/>
                <a:gd name="T50" fmla="*/ 84 w 162"/>
                <a:gd name="T51" fmla="*/ 61 h 153"/>
                <a:gd name="T52" fmla="*/ 87 w 162"/>
                <a:gd name="T53" fmla="*/ 76 h 153"/>
                <a:gd name="T54" fmla="*/ 112 w 162"/>
                <a:gd name="T55" fmla="*/ 101 h 153"/>
                <a:gd name="T56" fmla="*/ 126 w 162"/>
                <a:gd name="T57" fmla="*/ 7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2" h="153">
                  <a:moveTo>
                    <a:pt x="15" y="147"/>
                  </a:moveTo>
                  <a:cubicBezTo>
                    <a:pt x="15" y="141"/>
                    <a:pt x="14" y="134"/>
                    <a:pt x="13" y="128"/>
                  </a:cubicBezTo>
                  <a:cubicBezTo>
                    <a:pt x="12" y="120"/>
                    <a:pt x="17" y="120"/>
                    <a:pt x="23" y="117"/>
                  </a:cubicBezTo>
                  <a:cubicBezTo>
                    <a:pt x="36" y="111"/>
                    <a:pt x="48" y="105"/>
                    <a:pt x="55" y="101"/>
                  </a:cubicBezTo>
                  <a:cubicBezTo>
                    <a:pt x="61" y="97"/>
                    <a:pt x="62" y="96"/>
                    <a:pt x="61" y="90"/>
                  </a:cubicBezTo>
                  <a:cubicBezTo>
                    <a:pt x="61" y="90"/>
                    <a:pt x="56" y="64"/>
                    <a:pt x="55" y="60"/>
                  </a:cubicBezTo>
                  <a:cubicBezTo>
                    <a:pt x="54" y="56"/>
                    <a:pt x="53" y="55"/>
                    <a:pt x="46" y="56"/>
                  </a:cubicBezTo>
                  <a:cubicBezTo>
                    <a:pt x="38" y="58"/>
                    <a:pt x="28" y="60"/>
                    <a:pt x="22" y="62"/>
                  </a:cubicBezTo>
                  <a:cubicBezTo>
                    <a:pt x="15" y="63"/>
                    <a:pt x="8" y="66"/>
                    <a:pt x="6" y="59"/>
                  </a:cubicBezTo>
                  <a:cubicBezTo>
                    <a:pt x="6" y="56"/>
                    <a:pt x="3" y="47"/>
                    <a:pt x="2" y="40"/>
                  </a:cubicBezTo>
                  <a:cubicBezTo>
                    <a:pt x="0" y="30"/>
                    <a:pt x="6" y="31"/>
                    <a:pt x="11" y="30"/>
                  </a:cubicBezTo>
                  <a:cubicBezTo>
                    <a:pt x="36" y="26"/>
                    <a:pt x="91" y="15"/>
                    <a:pt x="112" y="10"/>
                  </a:cubicBezTo>
                  <a:cubicBezTo>
                    <a:pt x="129" y="6"/>
                    <a:pt x="144" y="0"/>
                    <a:pt x="146" y="12"/>
                  </a:cubicBezTo>
                  <a:cubicBezTo>
                    <a:pt x="151" y="35"/>
                    <a:pt x="154" y="56"/>
                    <a:pt x="157" y="78"/>
                  </a:cubicBezTo>
                  <a:cubicBezTo>
                    <a:pt x="162" y="105"/>
                    <a:pt x="148" y="131"/>
                    <a:pt x="119" y="136"/>
                  </a:cubicBezTo>
                  <a:cubicBezTo>
                    <a:pt x="104" y="139"/>
                    <a:pt x="93" y="135"/>
                    <a:pt x="82" y="125"/>
                  </a:cubicBezTo>
                  <a:cubicBezTo>
                    <a:pt x="79" y="122"/>
                    <a:pt x="76" y="123"/>
                    <a:pt x="74" y="124"/>
                  </a:cubicBezTo>
                  <a:cubicBezTo>
                    <a:pt x="72" y="126"/>
                    <a:pt x="52" y="143"/>
                    <a:pt x="47" y="147"/>
                  </a:cubicBezTo>
                  <a:cubicBezTo>
                    <a:pt x="41" y="152"/>
                    <a:pt x="40" y="153"/>
                    <a:pt x="31" y="153"/>
                  </a:cubicBezTo>
                  <a:cubicBezTo>
                    <a:pt x="28" y="152"/>
                    <a:pt x="23" y="152"/>
                    <a:pt x="20" y="152"/>
                  </a:cubicBezTo>
                  <a:cubicBezTo>
                    <a:pt x="17" y="152"/>
                    <a:pt x="16" y="150"/>
                    <a:pt x="15" y="147"/>
                  </a:cubicBezTo>
                  <a:close/>
                  <a:moveTo>
                    <a:pt x="126" y="70"/>
                  </a:moveTo>
                  <a:cubicBezTo>
                    <a:pt x="126" y="70"/>
                    <a:pt x="124" y="59"/>
                    <a:pt x="123" y="52"/>
                  </a:cubicBezTo>
                  <a:cubicBezTo>
                    <a:pt x="121" y="45"/>
                    <a:pt x="120" y="43"/>
                    <a:pt x="114" y="44"/>
                  </a:cubicBezTo>
                  <a:cubicBezTo>
                    <a:pt x="105" y="46"/>
                    <a:pt x="98" y="47"/>
                    <a:pt x="89" y="49"/>
                  </a:cubicBezTo>
                  <a:cubicBezTo>
                    <a:pt x="82" y="51"/>
                    <a:pt x="83" y="55"/>
                    <a:pt x="84" y="61"/>
                  </a:cubicBezTo>
                  <a:cubicBezTo>
                    <a:pt x="84" y="63"/>
                    <a:pt x="87" y="76"/>
                    <a:pt x="87" y="76"/>
                  </a:cubicBezTo>
                  <a:cubicBezTo>
                    <a:pt x="92" y="96"/>
                    <a:pt x="99" y="104"/>
                    <a:pt x="112" y="101"/>
                  </a:cubicBezTo>
                  <a:cubicBezTo>
                    <a:pt x="125" y="98"/>
                    <a:pt x="129" y="85"/>
                    <a:pt x="126"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49" name="Freeform 44"/>
            <p:cNvSpPr>
              <a:spLocks noEditPoints="1"/>
            </p:cNvSpPr>
            <p:nvPr/>
          </p:nvSpPr>
          <p:spPr bwMode="auto">
            <a:xfrm>
              <a:off x="2107" y="2766"/>
              <a:ext cx="323" cy="312"/>
            </a:xfrm>
            <a:custGeom>
              <a:avLst/>
              <a:gdLst>
                <a:gd name="T0" fmla="*/ 36 w 180"/>
                <a:gd name="T1" fmla="*/ 44 h 174"/>
                <a:gd name="T2" fmla="*/ 46 w 180"/>
                <a:gd name="T3" fmla="*/ 14 h 174"/>
                <a:gd name="T4" fmla="*/ 55 w 180"/>
                <a:gd name="T5" fmla="*/ 4 h 174"/>
                <a:gd name="T6" fmla="*/ 63 w 180"/>
                <a:gd name="T7" fmla="*/ 1 h 174"/>
                <a:gd name="T8" fmla="*/ 69 w 180"/>
                <a:gd name="T9" fmla="*/ 3 h 174"/>
                <a:gd name="T10" fmla="*/ 78 w 180"/>
                <a:gd name="T11" fmla="*/ 13 h 174"/>
                <a:gd name="T12" fmla="*/ 80 w 180"/>
                <a:gd name="T13" fmla="*/ 21 h 174"/>
                <a:gd name="T14" fmla="*/ 66 w 180"/>
                <a:gd name="T15" fmla="*/ 52 h 174"/>
                <a:gd name="T16" fmla="*/ 69 w 180"/>
                <a:gd name="T17" fmla="*/ 64 h 174"/>
                <a:gd name="T18" fmla="*/ 109 w 180"/>
                <a:gd name="T19" fmla="*/ 94 h 174"/>
                <a:gd name="T20" fmla="*/ 120 w 180"/>
                <a:gd name="T21" fmla="*/ 92 h 174"/>
                <a:gd name="T22" fmla="*/ 145 w 180"/>
                <a:gd name="T23" fmla="*/ 72 h 174"/>
                <a:gd name="T24" fmla="*/ 158 w 180"/>
                <a:gd name="T25" fmla="*/ 71 h 174"/>
                <a:gd name="T26" fmla="*/ 173 w 180"/>
                <a:gd name="T27" fmla="*/ 82 h 174"/>
                <a:gd name="T28" fmla="*/ 171 w 180"/>
                <a:gd name="T29" fmla="*/ 95 h 174"/>
                <a:gd name="T30" fmla="*/ 56 w 180"/>
                <a:gd name="T31" fmla="*/ 169 h 174"/>
                <a:gd name="T32" fmla="*/ 43 w 180"/>
                <a:gd name="T33" fmla="*/ 170 h 174"/>
                <a:gd name="T34" fmla="*/ 5 w 180"/>
                <a:gd name="T35" fmla="*/ 139 h 174"/>
                <a:gd name="T36" fmla="*/ 4 w 180"/>
                <a:gd name="T37" fmla="*/ 127 h 174"/>
                <a:gd name="T38" fmla="*/ 36 w 180"/>
                <a:gd name="T39" fmla="*/ 44 h 174"/>
                <a:gd name="T40" fmla="*/ 51 w 180"/>
                <a:gd name="T41" fmla="*/ 91 h 174"/>
                <a:gd name="T42" fmla="*/ 40 w 180"/>
                <a:gd name="T43" fmla="*/ 125 h 174"/>
                <a:gd name="T44" fmla="*/ 42 w 180"/>
                <a:gd name="T45" fmla="*/ 131 h 174"/>
                <a:gd name="T46" fmla="*/ 47 w 180"/>
                <a:gd name="T47" fmla="*/ 135 h 174"/>
                <a:gd name="T48" fmla="*/ 56 w 180"/>
                <a:gd name="T49" fmla="*/ 136 h 174"/>
                <a:gd name="T50" fmla="*/ 84 w 180"/>
                <a:gd name="T51" fmla="*/ 117 h 174"/>
                <a:gd name="T52" fmla="*/ 85 w 180"/>
                <a:gd name="T53" fmla="*/ 114 h 174"/>
                <a:gd name="T54" fmla="*/ 54 w 180"/>
                <a:gd name="T55" fmla="*/ 90 h 174"/>
                <a:gd name="T56" fmla="*/ 51 w 180"/>
                <a:gd name="T57" fmla="*/ 9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0" h="174">
                  <a:moveTo>
                    <a:pt x="36" y="44"/>
                  </a:moveTo>
                  <a:cubicBezTo>
                    <a:pt x="42" y="26"/>
                    <a:pt x="45" y="17"/>
                    <a:pt x="46" y="14"/>
                  </a:cubicBezTo>
                  <a:cubicBezTo>
                    <a:pt x="48" y="9"/>
                    <a:pt x="50" y="6"/>
                    <a:pt x="55" y="4"/>
                  </a:cubicBezTo>
                  <a:cubicBezTo>
                    <a:pt x="57" y="3"/>
                    <a:pt x="60" y="2"/>
                    <a:pt x="63" y="1"/>
                  </a:cubicBezTo>
                  <a:cubicBezTo>
                    <a:pt x="65" y="0"/>
                    <a:pt x="67" y="1"/>
                    <a:pt x="69" y="3"/>
                  </a:cubicBezTo>
                  <a:cubicBezTo>
                    <a:pt x="70" y="4"/>
                    <a:pt x="76" y="10"/>
                    <a:pt x="78" y="13"/>
                  </a:cubicBezTo>
                  <a:cubicBezTo>
                    <a:pt x="81" y="15"/>
                    <a:pt x="81" y="18"/>
                    <a:pt x="80" y="21"/>
                  </a:cubicBezTo>
                  <a:cubicBezTo>
                    <a:pt x="78" y="25"/>
                    <a:pt x="67" y="49"/>
                    <a:pt x="66" y="52"/>
                  </a:cubicBezTo>
                  <a:cubicBezTo>
                    <a:pt x="65" y="55"/>
                    <a:pt x="64" y="59"/>
                    <a:pt x="69" y="64"/>
                  </a:cubicBezTo>
                  <a:cubicBezTo>
                    <a:pt x="76" y="70"/>
                    <a:pt x="103" y="89"/>
                    <a:pt x="109" y="94"/>
                  </a:cubicBezTo>
                  <a:cubicBezTo>
                    <a:pt x="113" y="97"/>
                    <a:pt x="115" y="96"/>
                    <a:pt x="120" y="92"/>
                  </a:cubicBezTo>
                  <a:cubicBezTo>
                    <a:pt x="122" y="91"/>
                    <a:pt x="145" y="72"/>
                    <a:pt x="145" y="72"/>
                  </a:cubicBezTo>
                  <a:cubicBezTo>
                    <a:pt x="150" y="67"/>
                    <a:pt x="157" y="70"/>
                    <a:pt x="158" y="71"/>
                  </a:cubicBezTo>
                  <a:cubicBezTo>
                    <a:pt x="173" y="82"/>
                    <a:pt x="173" y="82"/>
                    <a:pt x="173" y="82"/>
                  </a:cubicBezTo>
                  <a:cubicBezTo>
                    <a:pt x="180" y="90"/>
                    <a:pt x="171" y="95"/>
                    <a:pt x="171" y="95"/>
                  </a:cubicBezTo>
                  <a:cubicBezTo>
                    <a:pt x="56" y="169"/>
                    <a:pt x="56" y="169"/>
                    <a:pt x="56" y="169"/>
                  </a:cubicBezTo>
                  <a:cubicBezTo>
                    <a:pt x="54" y="170"/>
                    <a:pt x="49" y="174"/>
                    <a:pt x="43" y="170"/>
                  </a:cubicBezTo>
                  <a:cubicBezTo>
                    <a:pt x="33" y="163"/>
                    <a:pt x="10" y="146"/>
                    <a:pt x="5" y="139"/>
                  </a:cubicBezTo>
                  <a:cubicBezTo>
                    <a:pt x="3" y="137"/>
                    <a:pt x="0" y="135"/>
                    <a:pt x="4" y="127"/>
                  </a:cubicBezTo>
                  <a:cubicBezTo>
                    <a:pt x="13" y="105"/>
                    <a:pt x="27" y="66"/>
                    <a:pt x="36" y="44"/>
                  </a:cubicBezTo>
                  <a:close/>
                  <a:moveTo>
                    <a:pt x="51" y="91"/>
                  </a:moveTo>
                  <a:cubicBezTo>
                    <a:pt x="50" y="93"/>
                    <a:pt x="40" y="124"/>
                    <a:pt x="40" y="125"/>
                  </a:cubicBezTo>
                  <a:cubicBezTo>
                    <a:pt x="39" y="127"/>
                    <a:pt x="40" y="129"/>
                    <a:pt x="42" y="131"/>
                  </a:cubicBezTo>
                  <a:cubicBezTo>
                    <a:pt x="43" y="132"/>
                    <a:pt x="46" y="134"/>
                    <a:pt x="47" y="135"/>
                  </a:cubicBezTo>
                  <a:cubicBezTo>
                    <a:pt x="50" y="137"/>
                    <a:pt x="53" y="138"/>
                    <a:pt x="56" y="136"/>
                  </a:cubicBezTo>
                  <a:cubicBezTo>
                    <a:pt x="57" y="136"/>
                    <a:pt x="78" y="122"/>
                    <a:pt x="84" y="117"/>
                  </a:cubicBezTo>
                  <a:cubicBezTo>
                    <a:pt x="85" y="116"/>
                    <a:pt x="86" y="115"/>
                    <a:pt x="85" y="114"/>
                  </a:cubicBezTo>
                  <a:cubicBezTo>
                    <a:pt x="84" y="112"/>
                    <a:pt x="57" y="92"/>
                    <a:pt x="54" y="90"/>
                  </a:cubicBezTo>
                  <a:cubicBezTo>
                    <a:pt x="52" y="89"/>
                    <a:pt x="52" y="89"/>
                    <a:pt x="51" y="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50" name="Freeform 45"/>
            <p:cNvSpPr>
              <a:spLocks/>
            </p:cNvSpPr>
            <p:nvPr/>
          </p:nvSpPr>
          <p:spPr bwMode="auto">
            <a:xfrm>
              <a:off x="1768" y="2357"/>
              <a:ext cx="447" cy="558"/>
            </a:xfrm>
            <a:custGeom>
              <a:avLst/>
              <a:gdLst>
                <a:gd name="T0" fmla="*/ 245 w 249"/>
                <a:gd name="T1" fmla="*/ 215 h 311"/>
                <a:gd name="T2" fmla="*/ 233 w 249"/>
                <a:gd name="T3" fmla="*/ 200 h 311"/>
                <a:gd name="T4" fmla="*/ 224 w 249"/>
                <a:gd name="T5" fmla="*/ 198 h 311"/>
                <a:gd name="T6" fmla="*/ 149 w 249"/>
                <a:gd name="T7" fmla="*/ 259 h 311"/>
                <a:gd name="T8" fmla="*/ 144 w 249"/>
                <a:gd name="T9" fmla="*/ 259 h 311"/>
                <a:gd name="T10" fmla="*/ 142 w 249"/>
                <a:gd name="T11" fmla="*/ 256 h 311"/>
                <a:gd name="T12" fmla="*/ 143 w 249"/>
                <a:gd name="T13" fmla="*/ 249 h 311"/>
                <a:gd name="T14" fmla="*/ 198 w 249"/>
                <a:gd name="T15" fmla="*/ 166 h 311"/>
                <a:gd name="T16" fmla="*/ 200 w 249"/>
                <a:gd name="T17" fmla="*/ 154 h 311"/>
                <a:gd name="T18" fmla="*/ 181 w 249"/>
                <a:gd name="T19" fmla="*/ 116 h 311"/>
                <a:gd name="T20" fmla="*/ 172 w 249"/>
                <a:gd name="T21" fmla="*/ 114 h 311"/>
                <a:gd name="T22" fmla="*/ 84 w 249"/>
                <a:gd name="T23" fmla="*/ 161 h 311"/>
                <a:gd name="T24" fmla="*/ 80 w 249"/>
                <a:gd name="T25" fmla="*/ 161 h 311"/>
                <a:gd name="T26" fmla="*/ 81 w 249"/>
                <a:gd name="T27" fmla="*/ 155 h 311"/>
                <a:gd name="T28" fmla="*/ 126 w 249"/>
                <a:gd name="T29" fmla="*/ 112 h 311"/>
                <a:gd name="T30" fmla="*/ 133 w 249"/>
                <a:gd name="T31" fmla="*/ 106 h 311"/>
                <a:gd name="T32" fmla="*/ 134 w 249"/>
                <a:gd name="T33" fmla="*/ 98 h 311"/>
                <a:gd name="T34" fmla="*/ 123 w 249"/>
                <a:gd name="T35" fmla="*/ 66 h 311"/>
                <a:gd name="T36" fmla="*/ 116 w 249"/>
                <a:gd name="T37" fmla="*/ 62 h 311"/>
                <a:gd name="T38" fmla="*/ 53 w 249"/>
                <a:gd name="T39" fmla="*/ 54 h 311"/>
                <a:gd name="T40" fmla="*/ 41 w 249"/>
                <a:gd name="T41" fmla="*/ 49 h 311"/>
                <a:gd name="T42" fmla="*/ 52 w 249"/>
                <a:gd name="T43" fmla="*/ 43 h 311"/>
                <a:gd name="T44" fmla="*/ 140 w 249"/>
                <a:gd name="T45" fmla="*/ 31 h 311"/>
                <a:gd name="T46" fmla="*/ 148 w 249"/>
                <a:gd name="T47" fmla="*/ 25 h 311"/>
                <a:gd name="T48" fmla="*/ 146 w 249"/>
                <a:gd name="T49" fmla="*/ 5 h 311"/>
                <a:gd name="T50" fmla="*/ 140 w 249"/>
                <a:gd name="T51" fmla="*/ 0 h 311"/>
                <a:gd name="T52" fmla="*/ 14 w 249"/>
                <a:gd name="T53" fmla="*/ 16 h 311"/>
                <a:gd name="T54" fmla="*/ 2 w 249"/>
                <a:gd name="T55" fmla="*/ 33 h 311"/>
                <a:gd name="T56" fmla="*/ 10 w 249"/>
                <a:gd name="T57" fmla="*/ 70 h 311"/>
                <a:gd name="T58" fmla="*/ 25 w 249"/>
                <a:gd name="T59" fmla="*/ 82 h 311"/>
                <a:gd name="T60" fmla="*/ 90 w 249"/>
                <a:gd name="T61" fmla="*/ 88 h 311"/>
                <a:gd name="T62" fmla="*/ 95 w 249"/>
                <a:gd name="T63" fmla="*/ 92 h 311"/>
                <a:gd name="T64" fmla="*/ 95 w 249"/>
                <a:gd name="T65" fmla="*/ 95 h 311"/>
                <a:gd name="T66" fmla="*/ 93 w 249"/>
                <a:gd name="T67" fmla="*/ 102 h 311"/>
                <a:gd name="T68" fmla="*/ 46 w 249"/>
                <a:gd name="T69" fmla="*/ 145 h 311"/>
                <a:gd name="T70" fmla="*/ 40 w 249"/>
                <a:gd name="T71" fmla="*/ 159 h 311"/>
                <a:gd name="T72" fmla="*/ 57 w 249"/>
                <a:gd name="T73" fmla="*/ 196 h 311"/>
                <a:gd name="T74" fmla="*/ 73 w 249"/>
                <a:gd name="T75" fmla="*/ 200 h 311"/>
                <a:gd name="T76" fmla="*/ 158 w 249"/>
                <a:gd name="T77" fmla="*/ 154 h 311"/>
                <a:gd name="T78" fmla="*/ 164 w 249"/>
                <a:gd name="T79" fmla="*/ 153 h 311"/>
                <a:gd name="T80" fmla="*/ 162 w 249"/>
                <a:gd name="T81" fmla="*/ 165 h 311"/>
                <a:gd name="T82" fmla="*/ 99 w 249"/>
                <a:gd name="T83" fmla="*/ 255 h 311"/>
                <a:gd name="T84" fmla="*/ 100 w 249"/>
                <a:gd name="T85" fmla="*/ 265 h 311"/>
                <a:gd name="T86" fmla="*/ 127 w 249"/>
                <a:gd name="T87" fmla="*/ 300 h 311"/>
                <a:gd name="T88" fmla="*/ 152 w 249"/>
                <a:gd name="T89" fmla="*/ 294 h 311"/>
                <a:gd name="T90" fmla="*/ 231 w 249"/>
                <a:gd name="T91" fmla="*/ 231 h 311"/>
                <a:gd name="T92" fmla="*/ 245 w 249"/>
                <a:gd name="T93" fmla="*/ 21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9" h="311">
                  <a:moveTo>
                    <a:pt x="245" y="215"/>
                  </a:moveTo>
                  <a:cubicBezTo>
                    <a:pt x="243" y="213"/>
                    <a:pt x="235" y="203"/>
                    <a:pt x="233" y="200"/>
                  </a:cubicBezTo>
                  <a:cubicBezTo>
                    <a:pt x="231" y="196"/>
                    <a:pt x="227" y="195"/>
                    <a:pt x="224" y="198"/>
                  </a:cubicBezTo>
                  <a:cubicBezTo>
                    <a:pt x="221" y="200"/>
                    <a:pt x="157" y="253"/>
                    <a:pt x="149" y="259"/>
                  </a:cubicBezTo>
                  <a:cubicBezTo>
                    <a:pt x="147" y="260"/>
                    <a:pt x="145" y="260"/>
                    <a:pt x="144" y="259"/>
                  </a:cubicBezTo>
                  <a:cubicBezTo>
                    <a:pt x="144" y="258"/>
                    <a:pt x="143" y="257"/>
                    <a:pt x="142" y="256"/>
                  </a:cubicBezTo>
                  <a:cubicBezTo>
                    <a:pt x="141" y="254"/>
                    <a:pt x="141" y="252"/>
                    <a:pt x="143" y="249"/>
                  </a:cubicBezTo>
                  <a:cubicBezTo>
                    <a:pt x="146" y="245"/>
                    <a:pt x="195" y="172"/>
                    <a:pt x="198" y="166"/>
                  </a:cubicBezTo>
                  <a:cubicBezTo>
                    <a:pt x="201" y="162"/>
                    <a:pt x="203" y="159"/>
                    <a:pt x="200" y="154"/>
                  </a:cubicBezTo>
                  <a:cubicBezTo>
                    <a:pt x="196" y="146"/>
                    <a:pt x="184" y="122"/>
                    <a:pt x="181" y="116"/>
                  </a:cubicBezTo>
                  <a:cubicBezTo>
                    <a:pt x="179" y="112"/>
                    <a:pt x="177" y="111"/>
                    <a:pt x="172" y="114"/>
                  </a:cubicBezTo>
                  <a:cubicBezTo>
                    <a:pt x="169" y="115"/>
                    <a:pt x="87" y="159"/>
                    <a:pt x="84" y="161"/>
                  </a:cubicBezTo>
                  <a:cubicBezTo>
                    <a:pt x="82" y="162"/>
                    <a:pt x="81" y="162"/>
                    <a:pt x="80" y="161"/>
                  </a:cubicBezTo>
                  <a:cubicBezTo>
                    <a:pt x="79" y="159"/>
                    <a:pt x="79" y="157"/>
                    <a:pt x="81" y="155"/>
                  </a:cubicBezTo>
                  <a:cubicBezTo>
                    <a:pt x="89" y="148"/>
                    <a:pt x="115" y="122"/>
                    <a:pt x="126" y="112"/>
                  </a:cubicBezTo>
                  <a:cubicBezTo>
                    <a:pt x="128" y="109"/>
                    <a:pt x="132" y="107"/>
                    <a:pt x="133" y="106"/>
                  </a:cubicBezTo>
                  <a:cubicBezTo>
                    <a:pt x="135" y="103"/>
                    <a:pt x="135" y="102"/>
                    <a:pt x="134" y="98"/>
                  </a:cubicBezTo>
                  <a:cubicBezTo>
                    <a:pt x="130" y="88"/>
                    <a:pt x="125" y="75"/>
                    <a:pt x="123" y="66"/>
                  </a:cubicBezTo>
                  <a:cubicBezTo>
                    <a:pt x="122" y="64"/>
                    <a:pt x="121" y="63"/>
                    <a:pt x="116" y="62"/>
                  </a:cubicBezTo>
                  <a:cubicBezTo>
                    <a:pt x="113" y="62"/>
                    <a:pt x="60" y="55"/>
                    <a:pt x="53" y="54"/>
                  </a:cubicBezTo>
                  <a:cubicBezTo>
                    <a:pt x="46" y="53"/>
                    <a:pt x="41" y="52"/>
                    <a:pt x="41" y="49"/>
                  </a:cubicBezTo>
                  <a:cubicBezTo>
                    <a:pt x="41" y="44"/>
                    <a:pt x="43" y="44"/>
                    <a:pt x="52" y="43"/>
                  </a:cubicBezTo>
                  <a:cubicBezTo>
                    <a:pt x="73" y="40"/>
                    <a:pt x="140" y="31"/>
                    <a:pt x="140" y="31"/>
                  </a:cubicBezTo>
                  <a:cubicBezTo>
                    <a:pt x="145" y="31"/>
                    <a:pt x="149" y="29"/>
                    <a:pt x="148" y="25"/>
                  </a:cubicBezTo>
                  <a:cubicBezTo>
                    <a:pt x="148" y="22"/>
                    <a:pt x="146" y="7"/>
                    <a:pt x="146" y="5"/>
                  </a:cubicBezTo>
                  <a:cubicBezTo>
                    <a:pt x="145" y="1"/>
                    <a:pt x="144" y="0"/>
                    <a:pt x="140" y="0"/>
                  </a:cubicBezTo>
                  <a:cubicBezTo>
                    <a:pt x="121" y="2"/>
                    <a:pt x="53" y="12"/>
                    <a:pt x="14" y="16"/>
                  </a:cubicBezTo>
                  <a:cubicBezTo>
                    <a:pt x="9" y="16"/>
                    <a:pt x="0" y="20"/>
                    <a:pt x="2" y="33"/>
                  </a:cubicBezTo>
                  <a:cubicBezTo>
                    <a:pt x="2" y="33"/>
                    <a:pt x="8" y="63"/>
                    <a:pt x="10" y="70"/>
                  </a:cubicBezTo>
                  <a:cubicBezTo>
                    <a:pt x="12" y="79"/>
                    <a:pt x="16" y="82"/>
                    <a:pt x="25" y="82"/>
                  </a:cubicBezTo>
                  <a:cubicBezTo>
                    <a:pt x="35" y="83"/>
                    <a:pt x="85" y="87"/>
                    <a:pt x="90" y="88"/>
                  </a:cubicBezTo>
                  <a:cubicBezTo>
                    <a:pt x="92" y="88"/>
                    <a:pt x="93" y="89"/>
                    <a:pt x="95" y="92"/>
                  </a:cubicBezTo>
                  <a:cubicBezTo>
                    <a:pt x="95" y="93"/>
                    <a:pt x="95" y="94"/>
                    <a:pt x="95" y="95"/>
                  </a:cubicBezTo>
                  <a:cubicBezTo>
                    <a:pt x="96" y="98"/>
                    <a:pt x="96" y="99"/>
                    <a:pt x="93" y="102"/>
                  </a:cubicBezTo>
                  <a:cubicBezTo>
                    <a:pt x="88" y="107"/>
                    <a:pt x="48" y="143"/>
                    <a:pt x="46" y="145"/>
                  </a:cubicBezTo>
                  <a:cubicBezTo>
                    <a:pt x="39" y="151"/>
                    <a:pt x="38" y="153"/>
                    <a:pt x="40" y="159"/>
                  </a:cubicBezTo>
                  <a:cubicBezTo>
                    <a:pt x="44" y="171"/>
                    <a:pt x="53" y="189"/>
                    <a:pt x="57" y="196"/>
                  </a:cubicBezTo>
                  <a:cubicBezTo>
                    <a:pt x="61" y="202"/>
                    <a:pt x="64" y="205"/>
                    <a:pt x="73" y="200"/>
                  </a:cubicBezTo>
                  <a:cubicBezTo>
                    <a:pt x="73" y="200"/>
                    <a:pt x="152" y="157"/>
                    <a:pt x="158" y="154"/>
                  </a:cubicBezTo>
                  <a:cubicBezTo>
                    <a:pt x="162" y="152"/>
                    <a:pt x="163" y="152"/>
                    <a:pt x="164" y="153"/>
                  </a:cubicBezTo>
                  <a:cubicBezTo>
                    <a:pt x="166" y="156"/>
                    <a:pt x="165" y="161"/>
                    <a:pt x="162" y="165"/>
                  </a:cubicBezTo>
                  <a:cubicBezTo>
                    <a:pt x="158" y="172"/>
                    <a:pt x="100" y="253"/>
                    <a:pt x="99" y="255"/>
                  </a:cubicBezTo>
                  <a:cubicBezTo>
                    <a:pt x="96" y="258"/>
                    <a:pt x="97" y="261"/>
                    <a:pt x="100" y="265"/>
                  </a:cubicBezTo>
                  <a:cubicBezTo>
                    <a:pt x="102" y="269"/>
                    <a:pt x="127" y="300"/>
                    <a:pt x="127" y="300"/>
                  </a:cubicBezTo>
                  <a:cubicBezTo>
                    <a:pt x="134" y="311"/>
                    <a:pt x="143" y="301"/>
                    <a:pt x="152" y="294"/>
                  </a:cubicBezTo>
                  <a:cubicBezTo>
                    <a:pt x="171" y="279"/>
                    <a:pt x="229" y="232"/>
                    <a:pt x="231" y="231"/>
                  </a:cubicBezTo>
                  <a:cubicBezTo>
                    <a:pt x="238" y="226"/>
                    <a:pt x="249" y="221"/>
                    <a:pt x="245" y="2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51" name="Freeform 46"/>
            <p:cNvSpPr>
              <a:spLocks/>
            </p:cNvSpPr>
            <p:nvPr/>
          </p:nvSpPr>
          <p:spPr bwMode="auto">
            <a:xfrm>
              <a:off x="1827" y="1669"/>
              <a:ext cx="325" cy="298"/>
            </a:xfrm>
            <a:custGeom>
              <a:avLst/>
              <a:gdLst>
                <a:gd name="T0" fmla="*/ 177 w 181"/>
                <a:gd name="T1" fmla="*/ 73 h 166"/>
                <a:gd name="T2" fmla="*/ 179 w 181"/>
                <a:gd name="T3" fmla="*/ 81 h 166"/>
                <a:gd name="T4" fmla="*/ 175 w 181"/>
                <a:gd name="T5" fmla="*/ 88 h 166"/>
                <a:gd name="T6" fmla="*/ 162 w 181"/>
                <a:gd name="T7" fmla="*/ 95 h 166"/>
                <a:gd name="T8" fmla="*/ 115 w 181"/>
                <a:gd name="T9" fmla="*/ 105 h 166"/>
                <a:gd name="T10" fmla="*/ 104 w 181"/>
                <a:gd name="T11" fmla="*/ 113 h 166"/>
                <a:gd name="T12" fmla="*/ 107 w 181"/>
                <a:gd name="T13" fmla="*/ 121 h 166"/>
                <a:gd name="T14" fmla="*/ 136 w 181"/>
                <a:gd name="T15" fmla="*/ 134 h 166"/>
                <a:gd name="T16" fmla="*/ 144 w 181"/>
                <a:gd name="T17" fmla="*/ 145 h 166"/>
                <a:gd name="T18" fmla="*/ 137 w 181"/>
                <a:gd name="T19" fmla="*/ 161 h 166"/>
                <a:gd name="T20" fmla="*/ 128 w 181"/>
                <a:gd name="T21" fmla="*/ 163 h 166"/>
                <a:gd name="T22" fmla="*/ 23 w 181"/>
                <a:gd name="T23" fmla="*/ 116 h 166"/>
                <a:gd name="T24" fmla="*/ 4 w 181"/>
                <a:gd name="T25" fmla="*/ 102 h 166"/>
                <a:gd name="T26" fmla="*/ 12 w 181"/>
                <a:gd name="T27" fmla="*/ 84 h 166"/>
                <a:gd name="T28" fmla="*/ 34 w 181"/>
                <a:gd name="T29" fmla="*/ 84 h 166"/>
                <a:gd name="T30" fmla="*/ 62 w 181"/>
                <a:gd name="T31" fmla="*/ 98 h 166"/>
                <a:gd name="T32" fmla="*/ 69 w 181"/>
                <a:gd name="T33" fmla="*/ 98 h 166"/>
                <a:gd name="T34" fmla="*/ 68 w 181"/>
                <a:gd name="T35" fmla="*/ 90 h 166"/>
                <a:gd name="T36" fmla="*/ 49 w 181"/>
                <a:gd name="T37" fmla="*/ 43 h 166"/>
                <a:gd name="T38" fmla="*/ 45 w 181"/>
                <a:gd name="T39" fmla="*/ 20 h 166"/>
                <a:gd name="T40" fmla="*/ 55 w 181"/>
                <a:gd name="T41" fmla="*/ 4 h 166"/>
                <a:gd name="T42" fmla="*/ 64 w 181"/>
                <a:gd name="T43" fmla="*/ 2 h 166"/>
                <a:gd name="T44" fmla="*/ 74 w 181"/>
                <a:gd name="T45" fmla="*/ 10 h 166"/>
                <a:gd name="T46" fmla="*/ 80 w 181"/>
                <a:gd name="T47" fmla="*/ 24 h 166"/>
                <a:gd name="T48" fmla="*/ 88 w 181"/>
                <a:gd name="T49" fmla="*/ 72 h 166"/>
                <a:gd name="T50" fmla="*/ 91 w 181"/>
                <a:gd name="T51" fmla="*/ 79 h 166"/>
                <a:gd name="T52" fmla="*/ 96 w 181"/>
                <a:gd name="T53" fmla="*/ 82 h 166"/>
                <a:gd name="T54" fmla="*/ 103 w 181"/>
                <a:gd name="T55" fmla="*/ 81 h 166"/>
                <a:gd name="T56" fmla="*/ 152 w 181"/>
                <a:gd name="T57" fmla="*/ 63 h 166"/>
                <a:gd name="T58" fmla="*/ 163 w 181"/>
                <a:gd name="T59" fmla="*/ 64 h 166"/>
                <a:gd name="T60" fmla="*/ 177 w 181"/>
                <a:gd name="T61" fmla="*/ 7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1" h="166">
                  <a:moveTo>
                    <a:pt x="177" y="73"/>
                  </a:moveTo>
                  <a:cubicBezTo>
                    <a:pt x="180" y="76"/>
                    <a:pt x="181" y="77"/>
                    <a:pt x="179" y="81"/>
                  </a:cubicBezTo>
                  <a:cubicBezTo>
                    <a:pt x="178" y="84"/>
                    <a:pt x="177" y="85"/>
                    <a:pt x="175" y="88"/>
                  </a:cubicBezTo>
                  <a:cubicBezTo>
                    <a:pt x="172" y="93"/>
                    <a:pt x="170" y="93"/>
                    <a:pt x="162" y="95"/>
                  </a:cubicBezTo>
                  <a:cubicBezTo>
                    <a:pt x="153" y="97"/>
                    <a:pt x="129" y="102"/>
                    <a:pt x="115" y="105"/>
                  </a:cubicBezTo>
                  <a:cubicBezTo>
                    <a:pt x="111" y="106"/>
                    <a:pt x="106" y="108"/>
                    <a:pt x="104" y="113"/>
                  </a:cubicBezTo>
                  <a:cubicBezTo>
                    <a:pt x="103" y="119"/>
                    <a:pt x="104" y="120"/>
                    <a:pt x="107" y="121"/>
                  </a:cubicBezTo>
                  <a:cubicBezTo>
                    <a:pt x="110" y="123"/>
                    <a:pt x="131" y="132"/>
                    <a:pt x="136" y="134"/>
                  </a:cubicBezTo>
                  <a:cubicBezTo>
                    <a:pt x="141" y="136"/>
                    <a:pt x="148" y="137"/>
                    <a:pt x="144" y="145"/>
                  </a:cubicBezTo>
                  <a:cubicBezTo>
                    <a:pt x="137" y="161"/>
                    <a:pt x="137" y="161"/>
                    <a:pt x="137" y="161"/>
                  </a:cubicBezTo>
                  <a:cubicBezTo>
                    <a:pt x="134" y="166"/>
                    <a:pt x="133" y="165"/>
                    <a:pt x="128" y="163"/>
                  </a:cubicBezTo>
                  <a:cubicBezTo>
                    <a:pt x="94" y="147"/>
                    <a:pt x="54" y="129"/>
                    <a:pt x="23" y="116"/>
                  </a:cubicBezTo>
                  <a:cubicBezTo>
                    <a:pt x="11" y="111"/>
                    <a:pt x="0" y="114"/>
                    <a:pt x="4" y="102"/>
                  </a:cubicBezTo>
                  <a:cubicBezTo>
                    <a:pt x="7" y="95"/>
                    <a:pt x="9" y="89"/>
                    <a:pt x="12" y="84"/>
                  </a:cubicBezTo>
                  <a:cubicBezTo>
                    <a:pt x="18" y="71"/>
                    <a:pt x="21" y="77"/>
                    <a:pt x="34" y="84"/>
                  </a:cubicBezTo>
                  <a:cubicBezTo>
                    <a:pt x="41" y="88"/>
                    <a:pt x="56" y="95"/>
                    <a:pt x="62" y="98"/>
                  </a:cubicBezTo>
                  <a:cubicBezTo>
                    <a:pt x="67" y="100"/>
                    <a:pt x="68" y="101"/>
                    <a:pt x="69" y="98"/>
                  </a:cubicBezTo>
                  <a:cubicBezTo>
                    <a:pt x="70" y="95"/>
                    <a:pt x="69" y="93"/>
                    <a:pt x="68" y="90"/>
                  </a:cubicBezTo>
                  <a:cubicBezTo>
                    <a:pt x="67" y="88"/>
                    <a:pt x="52" y="51"/>
                    <a:pt x="49" y="43"/>
                  </a:cubicBezTo>
                  <a:cubicBezTo>
                    <a:pt x="45" y="34"/>
                    <a:pt x="40" y="29"/>
                    <a:pt x="45" y="20"/>
                  </a:cubicBezTo>
                  <a:cubicBezTo>
                    <a:pt x="55" y="4"/>
                    <a:pt x="55" y="4"/>
                    <a:pt x="55" y="4"/>
                  </a:cubicBezTo>
                  <a:cubicBezTo>
                    <a:pt x="57" y="2"/>
                    <a:pt x="60" y="0"/>
                    <a:pt x="64" y="2"/>
                  </a:cubicBezTo>
                  <a:cubicBezTo>
                    <a:pt x="67" y="4"/>
                    <a:pt x="70" y="7"/>
                    <a:pt x="74" y="10"/>
                  </a:cubicBezTo>
                  <a:cubicBezTo>
                    <a:pt x="78" y="13"/>
                    <a:pt x="80" y="21"/>
                    <a:pt x="80" y="24"/>
                  </a:cubicBezTo>
                  <a:cubicBezTo>
                    <a:pt x="81" y="31"/>
                    <a:pt x="86" y="60"/>
                    <a:pt x="88" y="72"/>
                  </a:cubicBezTo>
                  <a:cubicBezTo>
                    <a:pt x="89" y="76"/>
                    <a:pt x="90" y="78"/>
                    <a:pt x="91" y="79"/>
                  </a:cubicBezTo>
                  <a:cubicBezTo>
                    <a:pt x="92" y="80"/>
                    <a:pt x="94" y="81"/>
                    <a:pt x="96" y="82"/>
                  </a:cubicBezTo>
                  <a:cubicBezTo>
                    <a:pt x="98" y="83"/>
                    <a:pt x="100" y="82"/>
                    <a:pt x="103" y="81"/>
                  </a:cubicBezTo>
                  <a:cubicBezTo>
                    <a:pt x="117" y="76"/>
                    <a:pt x="138" y="69"/>
                    <a:pt x="152" y="63"/>
                  </a:cubicBezTo>
                  <a:cubicBezTo>
                    <a:pt x="156" y="61"/>
                    <a:pt x="160" y="61"/>
                    <a:pt x="163" y="64"/>
                  </a:cubicBezTo>
                  <a:cubicBezTo>
                    <a:pt x="164" y="65"/>
                    <a:pt x="177" y="73"/>
                    <a:pt x="177"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52" name="Freeform 47"/>
            <p:cNvSpPr>
              <a:spLocks/>
            </p:cNvSpPr>
            <p:nvPr/>
          </p:nvSpPr>
          <p:spPr bwMode="auto">
            <a:xfrm>
              <a:off x="1965" y="1509"/>
              <a:ext cx="277" cy="286"/>
            </a:xfrm>
            <a:custGeom>
              <a:avLst/>
              <a:gdLst>
                <a:gd name="T0" fmla="*/ 135 w 154"/>
                <a:gd name="T1" fmla="*/ 132 h 159"/>
                <a:gd name="T2" fmla="*/ 114 w 154"/>
                <a:gd name="T3" fmla="*/ 155 h 159"/>
                <a:gd name="T4" fmla="*/ 101 w 154"/>
                <a:gd name="T5" fmla="*/ 154 h 159"/>
                <a:gd name="T6" fmla="*/ 92 w 154"/>
                <a:gd name="T7" fmla="*/ 147 h 159"/>
                <a:gd name="T8" fmla="*/ 93 w 154"/>
                <a:gd name="T9" fmla="*/ 135 h 159"/>
                <a:gd name="T10" fmla="*/ 108 w 154"/>
                <a:gd name="T11" fmla="*/ 119 h 159"/>
                <a:gd name="T12" fmla="*/ 113 w 154"/>
                <a:gd name="T13" fmla="*/ 90 h 159"/>
                <a:gd name="T14" fmla="*/ 99 w 154"/>
                <a:gd name="T15" fmla="*/ 87 h 159"/>
                <a:gd name="T16" fmla="*/ 71 w 154"/>
                <a:gd name="T17" fmla="*/ 107 h 159"/>
                <a:gd name="T18" fmla="*/ 25 w 154"/>
                <a:gd name="T19" fmla="*/ 104 h 159"/>
                <a:gd name="T20" fmla="*/ 22 w 154"/>
                <a:gd name="T21" fmla="*/ 28 h 159"/>
                <a:gd name="T22" fmla="*/ 44 w 154"/>
                <a:gd name="T23" fmla="*/ 7 h 159"/>
                <a:gd name="T24" fmla="*/ 61 w 154"/>
                <a:gd name="T25" fmla="*/ 4 h 159"/>
                <a:gd name="T26" fmla="*/ 68 w 154"/>
                <a:gd name="T27" fmla="*/ 8 h 159"/>
                <a:gd name="T28" fmla="*/ 72 w 154"/>
                <a:gd name="T29" fmla="*/ 14 h 159"/>
                <a:gd name="T30" fmla="*/ 73 w 154"/>
                <a:gd name="T31" fmla="*/ 22 h 159"/>
                <a:gd name="T32" fmla="*/ 70 w 154"/>
                <a:gd name="T33" fmla="*/ 26 h 159"/>
                <a:gd name="T34" fmla="*/ 46 w 154"/>
                <a:gd name="T35" fmla="*/ 48 h 159"/>
                <a:gd name="T36" fmla="*/ 46 w 154"/>
                <a:gd name="T37" fmla="*/ 78 h 159"/>
                <a:gd name="T38" fmla="*/ 63 w 154"/>
                <a:gd name="T39" fmla="*/ 76 h 159"/>
                <a:gd name="T40" fmla="*/ 93 w 154"/>
                <a:gd name="T41" fmla="*/ 54 h 159"/>
                <a:gd name="T42" fmla="*/ 131 w 154"/>
                <a:gd name="T43" fmla="*/ 56 h 159"/>
                <a:gd name="T44" fmla="*/ 135 w 154"/>
                <a:gd name="T45" fmla="*/ 132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4" h="159">
                  <a:moveTo>
                    <a:pt x="135" y="132"/>
                  </a:moveTo>
                  <a:cubicBezTo>
                    <a:pt x="123" y="147"/>
                    <a:pt x="119" y="150"/>
                    <a:pt x="114" y="155"/>
                  </a:cubicBezTo>
                  <a:cubicBezTo>
                    <a:pt x="109" y="159"/>
                    <a:pt x="108" y="159"/>
                    <a:pt x="101" y="154"/>
                  </a:cubicBezTo>
                  <a:cubicBezTo>
                    <a:pt x="98" y="152"/>
                    <a:pt x="96" y="150"/>
                    <a:pt x="92" y="147"/>
                  </a:cubicBezTo>
                  <a:cubicBezTo>
                    <a:pt x="88" y="143"/>
                    <a:pt x="87" y="140"/>
                    <a:pt x="93" y="135"/>
                  </a:cubicBezTo>
                  <a:cubicBezTo>
                    <a:pt x="97" y="130"/>
                    <a:pt x="100" y="128"/>
                    <a:pt x="108" y="119"/>
                  </a:cubicBezTo>
                  <a:cubicBezTo>
                    <a:pt x="117" y="107"/>
                    <a:pt x="118" y="97"/>
                    <a:pt x="113" y="90"/>
                  </a:cubicBezTo>
                  <a:cubicBezTo>
                    <a:pt x="110" y="84"/>
                    <a:pt x="103" y="84"/>
                    <a:pt x="99" y="87"/>
                  </a:cubicBezTo>
                  <a:cubicBezTo>
                    <a:pt x="87" y="93"/>
                    <a:pt x="81" y="101"/>
                    <a:pt x="71" y="107"/>
                  </a:cubicBezTo>
                  <a:cubicBezTo>
                    <a:pt x="57" y="116"/>
                    <a:pt x="42" y="118"/>
                    <a:pt x="25" y="104"/>
                  </a:cubicBezTo>
                  <a:cubicBezTo>
                    <a:pt x="1" y="83"/>
                    <a:pt x="0" y="54"/>
                    <a:pt x="22" y="28"/>
                  </a:cubicBezTo>
                  <a:cubicBezTo>
                    <a:pt x="30" y="19"/>
                    <a:pt x="31" y="18"/>
                    <a:pt x="44" y="7"/>
                  </a:cubicBezTo>
                  <a:cubicBezTo>
                    <a:pt x="52" y="0"/>
                    <a:pt x="59" y="3"/>
                    <a:pt x="61" y="4"/>
                  </a:cubicBezTo>
                  <a:cubicBezTo>
                    <a:pt x="63" y="5"/>
                    <a:pt x="67" y="7"/>
                    <a:pt x="68" y="8"/>
                  </a:cubicBezTo>
                  <a:cubicBezTo>
                    <a:pt x="69" y="9"/>
                    <a:pt x="71" y="11"/>
                    <a:pt x="72" y="14"/>
                  </a:cubicBezTo>
                  <a:cubicBezTo>
                    <a:pt x="73" y="17"/>
                    <a:pt x="73" y="19"/>
                    <a:pt x="73" y="22"/>
                  </a:cubicBezTo>
                  <a:cubicBezTo>
                    <a:pt x="73" y="23"/>
                    <a:pt x="72" y="25"/>
                    <a:pt x="70" y="26"/>
                  </a:cubicBezTo>
                  <a:cubicBezTo>
                    <a:pt x="62" y="33"/>
                    <a:pt x="55" y="38"/>
                    <a:pt x="46" y="48"/>
                  </a:cubicBezTo>
                  <a:cubicBezTo>
                    <a:pt x="37" y="59"/>
                    <a:pt x="37" y="70"/>
                    <a:pt x="46" y="78"/>
                  </a:cubicBezTo>
                  <a:cubicBezTo>
                    <a:pt x="50" y="80"/>
                    <a:pt x="57" y="80"/>
                    <a:pt x="63" y="76"/>
                  </a:cubicBezTo>
                  <a:cubicBezTo>
                    <a:pt x="73" y="70"/>
                    <a:pt x="81" y="60"/>
                    <a:pt x="93" y="54"/>
                  </a:cubicBezTo>
                  <a:cubicBezTo>
                    <a:pt x="107" y="47"/>
                    <a:pt x="121" y="47"/>
                    <a:pt x="131" y="56"/>
                  </a:cubicBezTo>
                  <a:cubicBezTo>
                    <a:pt x="154" y="77"/>
                    <a:pt x="154" y="108"/>
                    <a:pt x="135" y="1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53" name="Freeform 48"/>
            <p:cNvSpPr>
              <a:spLocks noEditPoints="1"/>
            </p:cNvSpPr>
            <p:nvPr/>
          </p:nvSpPr>
          <p:spPr bwMode="auto">
            <a:xfrm>
              <a:off x="2916" y="1242"/>
              <a:ext cx="498" cy="438"/>
            </a:xfrm>
            <a:custGeom>
              <a:avLst/>
              <a:gdLst>
                <a:gd name="T0" fmla="*/ 232 w 277"/>
                <a:gd name="T1" fmla="*/ 79 h 244"/>
                <a:gd name="T2" fmla="*/ 188 w 277"/>
                <a:gd name="T3" fmla="*/ 54 h 244"/>
                <a:gd name="T4" fmla="*/ 162 w 277"/>
                <a:gd name="T5" fmla="*/ 73 h 244"/>
                <a:gd name="T6" fmla="*/ 123 w 277"/>
                <a:gd name="T7" fmla="*/ 145 h 244"/>
                <a:gd name="T8" fmla="*/ 90 w 277"/>
                <a:gd name="T9" fmla="*/ 140 h 244"/>
                <a:gd name="T10" fmla="*/ 44 w 277"/>
                <a:gd name="T11" fmla="*/ 123 h 244"/>
                <a:gd name="T12" fmla="*/ 41 w 277"/>
                <a:gd name="T13" fmla="*/ 115 h 244"/>
                <a:gd name="T14" fmla="*/ 44 w 277"/>
                <a:gd name="T15" fmla="*/ 103 h 244"/>
                <a:gd name="T16" fmla="*/ 52 w 277"/>
                <a:gd name="T17" fmla="*/ 98 h 244"/>
                <a:gd name="T18" fmla="*/ 70 w 277"/>
                <a:gd name="T19" fmla="*/ 104 h 244"/>
                <a:gd name="T20" fmla="*/ 78 w 277"/>
                <a:gd name="T21" fmla="*/ 101 h 244"/>
                <a:gd name="T22" fmla="*/ 84 w 277"/>
                <a:gd name="T23" fmla="*/ 83 h 244"/>
                <a:gd name="T24" fmla="*/ 82 w 277"/>
                <a:gd name="T25" fmla="*/ 77 h 244"/>
                <a:gd name="T26" fmla="*/ 59 w 277"/>
                <a:gd name="T27" fmla="*/ 69 h 244"/>
                <a:gd name="T28" fmla="*/ 57 w 277"/>
                <a:gd name="T29" fmla="*/ 61 h 244"/>
                <a:gd name="T30" fmla="*/ 62 w 277"/>
                <a:gd name="T31" fmla="*/ 45 h 244"/>
                <a:gd name="T32" fmla="*/ 69 w 277"/>
                <a:gd name="T33" fmla="*/ 42 h 244"/>
                <a:gd name="T34" fmla="*/ 128 w 277"/>
                <a:gd name="T35" fmla="*/ 62 h 244"/>
                <a:gd name="T36" fmla="*/ 135 w 277"/>
                <a:gd name="T37" fmla="*/ 59 h 244"/>
                <a:gd name="T38" fmla="*/ 142 w 277"/>
                <a:gd name="T39" fmla="*/ 44 h 244"/>
                <a:gd name="T40" fmla="*/ 138 w 277"/>
                <a:gd name="T41" fmla="*/ 32 h 244"/>
                <a:gd name="T42" fmla="*/ 51 w 277"/>
                <a:gd name="T43" fmla="*/ 4 h 244"/>
                <a:gd name="T44" fmla="*/ 35 w 277"/>
                <a:gd name="T45" fmla="*/ 19 h 244"/>
                <a:gd name="T46" fmla="*/ 4 w 277"/>
                <a:gd name="T47" fmla="*/ 130 h 244"/>
                <a:gd name="T48" fmla="*/ 10 w 277"/>
                <a:gd name="T49" fmla="*/ 144 h 244"/>
                <a:gd name="T50" fmla="*/ 128 w 277"/>
                <a:gd name="T51" fmla="*/ 189 h 244"/>
                <a:gd name="T52" fmla="*/ 137 w 277"/>
                <a:gd name="T53" fmla="*/ 186 h 244"/>
                <a:gd name="T54" fmla="*/ 152 w 277"/>
                <a:gd name="T55" fmla="*/ 157 h 244"/>
                <a:gd name="T56" fmla="*/ 159 w 277"/>
                <a:gd name="T57" fmla="*/ 155 h 244"/>
                <a:gd name="T58" fmla="*/ 183 w 277"/>
                <a:gd name="T59" fmla="*/ 169 h 244"/>
                <a:gd name="T60" fmla="*/ 187 w 277"/>
                <a:gd name="T61" fmla="*/ 180 h 244"/>
                <a:gd name="T62" fmla="*/ 181 w 277"/>
                <a:gd name="T63" fmla="*/ 216 h 244"/>
                <a:gd name="T64" fmla="*/ 181 w 277"/>
                <a:gd name="T65" fmla="*/ 225 h 244"/>
                <a:gd name="T66" fmla="*/ 203 w 277"/>
                <a:gd name="T67" fmla="*/ 241 h 244"/>
                <a:gd name="T68" fmla="*/ 210 w 277"/>
                <a:gd name="T69" fmla="*/ 241 h 244"/>
                <a:gd name="T70" fmla="*/ 218 w 277"/>
                <a:gd name="T71" fmla="*/ 232 h 244"/>
                <a:gd name="T72" fmla="*/ 219 w 277"/>
                <a:gd name="T73" fmla="*/ 213 h 244"/>
                <a:gd name="T74" fmla="*/ 217 w 277"/>
                <a:gd name="T75" fmla="*/ 184 h 244"/>
                <a:gd name="T76" fmla="*/ 222 w 277"/>
                <a:gd name="T77" fmla="*/ 178 h 244"/>
                <a:gd name="T78" fmla="*/ 255 w 277"/>
                <a:gd name="T79" fmla="*/ 158 h 244"/>
                <a:gd name="T80" fmla="*/ 232 w 277"/>
                <a:gd name="T81" fmla="*/ 79 h 244"/>
                <a:gd name="T82" fmla="*/ 219 w 277"/>
                <a:gd name="T83" fmla="*/ 108 h 244"/>
                <a:gd name="T84" fmla="*/ 224 w 277"/>
                <a:gd name="T85" fmla="*/ 139 h 244"/>
                <a:gd name="T86" fmla="*/ 191 w 277"/>
                <a:gd name="T87" fmla="*/ 144 h 244"/>
                <a:gd name="T88" fmla="*/ 175 w 277"/>
                <a:gd name="T89" fmla="*/ 134 h 244"/>
                <a:gd name="T90" fmla="*/ 173 w 277"/>
                <a:gd name="T91" fmla="*/ 120 h 244"/>
                <a:gd name="T92" fmla="*/ 186 w 277"/>
                <a:gd name="T93" fmla="*/ 99 h 244"/>
                <a:gd name="T94" fmla="*/ 199 w 277"/>
                <a:gd name="T95" fmla="*/ 96 h 244"/>
                <a:gd name="T96" fmla="*/ 219 w 277"/>
                <a:gd name="T97" fmla="*/ 108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7" h="244">
                  <a:moveTo>
                    <a:pt x="232" y="79"/>
                  </a:moveTo>
                  <a:cubicBezTo>
                    <a:pt x="217" y="70"/>
                    <a:pt x="205" y="63"/>
                    <a:pt x="188" y="54"/>
                  </a:cubicBezTo>
                  <a:cubicBezTo>
                    <a:pt x="172" y="47"/>
                    <a:pt x="172" y="54"/>
                    <a:pt x="162" y="73"/>
                  </a:cubicBezTo>
                  <a:cubicBezTo>
                    <a:pt x="157" y="84"/>
                    <a:pt x="134" y="125"/>
                    <a:pt x="123" y="145"/>
                  </a:cubicBezTo>
                  <a:cubicBezTo>
                    <a:pt x="120" y="150"/>
                    <a:pt x="114" y="149"/>
                    <a:pt x="90" y="140"/>
                  </a:cubicBezTo>
                  <a:cubicBezTo>
                    <a:pt x="73" y="133"/>
                    <a:pt x="57" y="127"/>
                    <a:pt x="44" y="123"/>
                  </a:cubicBezTo>
                  <a:cubicBezTo>
                    <a:pt x="39" y="121"/>
                    <a:pt x="40" y="118"/>
                    <a:pt x="41" y="115"/>
                  </a:cubicBezTo>
                  <a:cubicBezTo>
                    <a:pt x="42" y="112"/>
                    <a:pt x="43" y="106"/>
                    <a:pt x="44" y="103"/>
                  </a:cubicBezTo>
                  <a:cubicBezTo>
                    <a:pt x="46" y="97"/>
                    <a:pt x="48" y="97"/>
                    <a:pt x="52" y="98"/>
                  </a:cubicBezTo>
                  <a:cubicBezTo>
                    <a:pt x="57" y="100"/>
                    <a:pt x="65" y="102"/>
                    <a:pt x="70" y="104"/>
                  </a:cubicBezTo>
                  <a:cubicBezTo>
                    <a:pt x="74" y="106"/>
                    <a:pt x="76" y="105"/>
                    <a:pt x="78" y="101"/>
                  </a:cubicBezTo>
                  <a:cubicBezTo>
                    <a:pt x="79" y="97"/>
                    <a:pt x="82" y="89"/>
                    <a:pt x="84" y="83"/>
                  </a:cubicBezTo>
                  <a:cubicBezTo>
                    <a:pt x="85" y="80"/>
                    <a:pt x="84" y="78"/>
                    <a:pt x="82" y="77"/>
                  </a:cubicBezTo>
                  <a:cubicBezTo>
                    <a:pt x="75" y="74"/>
                    <a:pt x="65" y="71"/>
                    <a:pt x="59" y="69"/>
                  </a:cubicBezTo>
                  <a:cubicBezTo>
                    <a:pt x="56" y="68"/>
                    <a:pt x="56" y="65"/>
                    <a:pt x="57" y="61"/>
                  </a:cubicBezTo>
                  <a:cubicBezTo>
                    <a:pt x="58" y="58"/>
                    <a:pt x="60" y="49"/>
                    <a:pt x="62" y="45"/>
                  </a:cubicBezTo>
                  <a:cubicBezTo>
                    <a:pt x="63" y="42"/>
                    <a:pt x="65" y="41"/>
                    <a:pt x="69" y="42"/>
                  </a:cubicBezTo>
                  <a:cubicBezTo>
                    <a:pt x="84" y="45"/>
                    <a:pt x="106" y="52"/>
                    <a:pt x="128" y="62"/>
                  </a:cubicBezTo>
                  <a:cubicBezTo>
                    <a:pt x="131" y="63"/>
                    <a:pt x="133" y="62"/>
                    <a:pt x="135" y="59"/>
                  </a:cubicBezTo>
                  <a:cubicBezTo>
                    <a:pt x="135" y="57"/>
                    <a:pt x="142" y="44"/>
                    <a:pt x="142" y="44"/>
                  </a:cubicBezTo>
                  <a:cubicBezTo>
                    <a:pt x="145" y="36"/>
                    <a:pt x="143" y="34"/>
                    <a:pt x="138" y="32"/>
                  </a:cubicBezTo>
                  <a:cubicBezTo>
                    <a:pt x="111" y="21"/>
                    <a:pt x="78" y="10"/>
                    <a:pt x="51" y="4"/>
                  </a:cubicBezTo>
                  <a:cubicBezTo>
                    <a:pt x="37" y="0"/>
                    <a:pt x="39" y="5"/>
                    <a:pt x="35" y="19"/>
                  </a:cubicBezTo>
                  <a:cubicBezTo>
                    <a:pt x="32" y="30"/>
                    <a:pt x="6" y="124"/>
                    <a:pt x="4" y="130"/>
                  </a:cubicBezTo>
                  <a:cubicBezTo>
                    <a:pt x="3" y="135"/>
                    <a:pt x="0" y="141"/>
                    <a:pt x="10" y="144"/>
                  </a:cubicBezTo>
                  <a:cubicBezTo>
                    <a:pt x="51" y="153"/>
                    <a:pt x="82" y="164"/>
                    <a:pt x="128" y="189"/>
                  </a:cubicBezTo>
                  <a:cubicBezTo>
                    <a:pt x="133" y="191"/>
                    <a:pt x="135" y="190"/>
                    <a:pt x="137" y="186"/>
                  </a:cubicBezTo>
                  <a:cubicBezTo>
                    <a:pt x="142" y="179"/>
                    <a:pt x="147" y="167"/>
                    <a:pt x="152" y="157"/>
                  </a:cubicBezTo>
                  <a:cubicBezTo>
                    <a:pt x="154" y="154"/>
                    <a:pt x="156" y="154"/>
                    <a:pt x="159" y="155"/>
                  </a:cubicBezTo>
                  <a:cubicBezTo>
                    <a:pt x="162" y="157"/>
                    <a:pt x="179" y="166"/>
                    <a:pt x="183" y="169"/>
                  </a:cubicBezTo>
                  <a:cubicBezTo>
                    <a:pt x="188" y="172"/>
                    <a:pt x="188" y="173"/>
                    <a:pt x="187" y="180"/>
                  </a:cubicBezTo>
                  <a:cubicBezTo>
                    <a:pt x="186" y="186"/>
                    <a:pt x="182" y="209"/>
                    <a:pt x="181" y="216"/>
                  </a:cubicBezTo>
                  <a:cubicBezTo>
                    <a:pt x="180" y="218"/>
                    <a:pt x="179" y="223"/>
                    <a:pt x="181" y="225"/>
                  </a:cubicBezTo>
                  <a:cubicBezTo>
                    <a:pt x="203" y="241"/>
                    <a:pt x="203" y="241"/>
                    <a:pt x="203" y="241"/>
                  </a:cubicBezTo>
                  <a:cubicBezTo>
                    <a:pt x="207" y="244"/>
                    <a:pt x="210" y="241"/>
                    <a:pt x="210" y="241"/>
                  </a:cubicBezTo>
                  <a:cubicBezTo>
                    <a:pt x="210" y="241"/>
                    <a:pt x="215" y="235"/>
                    <a:pt x="218" y="232"/>
                  </a:cubicBezTo>
                  <a:cubicBezTo>
                    <a:pt x="221" y="228"/>
                    <a:pt x="219" y="219"/>
                    <a:pt x="219" y="213"/>
                  </a:cubicBezTo>
                  <a:cubicBezTo>
                    <a:pt x="218" y="208"/>
                    <a:pt x="218" y="190"/>
                    <a:pt x="217" y="184"/>
                  </a:cubicBezTo>
                  <a:cubicBezTo>
                    <a:pt x="217" y="179"/>
                    <a:pt x="218" y="179"/>
                    <a:pt x="222" y="178"/>
                  </a:cubicBezTo>
                  <a:cubicBezTo>
                    <a:pt x="236" y="176"/>
                    <a:pt x="246" y="171"/>
                    <a:pt x="255" y="158"/>
                  </a:cubicBezTo>
                  <a:cubicBezTo>
                    <a:pt x="277" y="123"/>
                    <a:pt x="255" y="94"/>
                    <a:pt x="232" y="79"/>
                  </a:cubicBezTo>
                  <a:close/>
                  <a:moveTo>
                    <a:pt x="219" y="108"/>
                  </a:moveTo>
                  <a:cubicBezTo>
                    <a:pt x="230" y="117"/>
                    <a:pt x="232" y="127"/>
                    <a:pt x="224" y="139"/>
                  </a:cubicBezTo>
                  <a:cubicBezTo>
                    <a:pt x="216" y="150"/>
                    <a:pt x="202" y="150"/>
                    <a:pt x="191" y="144"/>
                  </a:cubicBezTo>
                  <a:cubicBezTo>
                    <a:pt x="186" y="141"/>
                    <a:pt x="184" y="140"/>
                    <a:pt x="175" y="134"/>
                  </a:cubicBezTo>
                  <a:cubicBezTo>
                    <a:pt x="170" y="130"/>
                    <a:pt x="169" y="126"/>
                    <a:pt x="173" y="120"/>
                  </a:cubicBezTo>
                  <a:cubicBezTo>
                    <a:pt x="176" y="115"/>
                    <a:pt x="181" y="107"/>
                    <a:pt x="186" y="99"/>
                  </a:cubicBezTo>
                  <a:cubicBezTo>
                    <a:pt x="190" y="92"/>
                    <a:pt x="193" y="92"/>
                    <a:pt x="199" y="96"/>
                  </a:cubicBezTo>
                  <a:cubicBezTo>
                    <a:pt x="203" y="98"/>
                    <a:pt x="215" y="105"/>
                    <a:pt x="219" y="1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54" name="Freeform 49"/>
            <p:cNvSpPr>
              <a:spLocks/>
            </p:cNvSpPr>
            <p:nvPr/>
          </p:nvSpPr>
          <p:spPr bwMode="auto">
            <a:xfrm>
              <a:off x="3300" y="1513"/>
              <a:ext cx="318" cy="226"/>
            </a:xfrm>
            <a:custGeom>
              <a:avLst/>
              <a:gdLst>
                <a:gd name="T0" fmla="*/ 143 w 177"/>
                <a:gd name="T1" fmla="*/ 94 h 126"/>
                <a:gd name="T2" fmla="*/ 111 w 177"/>
                <a:gd name="T3" fmla="*/ 56 h 126"/>
                <a:gd name="T4" fmla="*/ 99 w 177"/>
                <a:gd name="T5" fmla="*/ 55 h 126"/>
                <a:gd name="T6" fmla="*/ 85 w 177"/>
                <a:gd name="T7" fmla="*/ 69 h 126"/>
                <a:gd name="T8" fmla="*/ 85 w 177"/>
                <a:gd name="T9" fmla="*/ 77 h 126"/>
                <a:gd name="T10" fmla="*/ 102 w 177"/>
                <a:gd name="T11" fmla="*/ 96 h 126"/>
                <a:gd name="T12" fmla="*/ 104 w 177"/>
                <a:gd name="T13" fmla="*/ 104 h 126"/>
                <a:gd name="T14" fmla="*/ 89 w 177"/>
                <a:gd name="T15" fmla="*/ 117 h 126"/>
                <a:gd name="T16" fmla="*/ 81 w 177"/>
                <a:gd name="T17" fmla="*/ 117 h 126"/>
                <a:gd name="T18" fmla="*/ 63 w 177"/>
                <a:gd name="T19" fmla="*/ 97 h 126"/>
                <a:gd name="T20" fmla="*/ 52 w 177"/>
                <a:gd name="T21" fmla="*/ 98 h 126"/>
                <a:gd name="T22" fmla="*/ 30 w 177"/>
                <a:gd name="T23" fmla="*/ 120 h 126"/>
                <a:gd name="T24" fmla="*/ 18 w 177"/>
                <a:gd name="T25" fmla="*/ 119 h 126"/>
                <a:gd name="T26" fmla="*/ 7 w 177"/>
                <a:gd name="T27" fmla="*/ 109 h 126"/>
                <a:gd name="T28" fmla="*/ 8 w 177"/>
                <a:gd name="T29" fmla="*/ 98 h 126"/>
                <a:gd name="T30" fmla="*/ 88 w 177"/>
                <a:gd name="T31" fmla="*/ 21 h 126"/>
                <a:gd name="T32" fmla="*/ 115 w 177"/>
                <a:gd name="T33" fmla="*/ 11 h 126"/>
                <a:gd name="T34" fmla="*/ 174 w 177"/>
                <a:gd name="T35" fmla="*/ 80 h 126"/>
                <a:gd name="T36" fmla="*/ 171 w 177"/>
                <a:gd name="T37" fmla="*/ 94 h 126"/>
                <a:gd name="T38" fmla="*/ 159 w 177"/>
                <a:gd name="T39" fmla="*/ 104 h 126"/>
                <a:gd name="T40" fmla="*/ 143 w 177"/>
                <a:gd name="T41" fmla="*/ 9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7" h="126">
                  <a:moveTo>
                    <a:pt x="143" y="94"/>
                  </a:moveTo>
                  <a:cubicBezTo>
                    <a:pt x="135" y="83"/>
                    <a:pt x="124" y="69"/>
                    <a:pt x="111" y="56"/>
                  </a:cubicBezTo>
                  <a:cubicBezTo>
                    <a:pt x="107" y="51"/>
                    <a:pt x="103" y="51"/>
                    <a:pt x="99" y="55"/>
                  </a:cubicBezTo>
                  <a:cubicBezTo>
                    <a:pt x="96" y="59"/>
                    <a:pt x="91" y="63"/>
                    <a:pt x="85" y="69"/>
                  </a:cubicBezTo>
                  <a:cubicBezTo>
                    <a:pt x="82" y="72"/>
                    <a:pt x="83" y="74"/>
                    <a:pt x="85" y="77"/>
                  </a:cubicBezTo>
                  <a:cubicBezTo>
                    <a:pt x="88" y="79"/>
                    <a:pt x="99" y="91"/>
                    <a:pt x="102" y="96"/>
                  </a:cubicBezTo>
                  <a:cubicBezTo>
                    <a:pt x="105" y="99"/>
                    <a:pt x="106" y="101"/>
                    <a:pt x="104" y="104"/>
                  </a:cubicBezTo>
                  <a:cubicBezTo>
                    <a:pt x="102" y="106"/>
                    <a:pt x="91" y="115"/>
                    <a:pt x="89" y="117"/>
                  </a:cubicBezTo>
                  <a:cubicBezTo>
                    <a:pt x="87" y="119"/>
                    <a:pt x="84" y="119"/>
                    <a:pt x="81" y="117"/>
                  </a:cubicBezTo>
                  <a:cubicBezTo>
                    <a:pt x="77" y="112"/>
                    <a:pt x="69" y="103"/>
                    <a:pt x="63" y="97"/>
                  </a:cubicBezTo>
                  <a:cubicBezTo>
                    <a:pt x="60" y="94"/>
                    <a:pt x="57" y="93"/>
                    <a:pt x="52" y="98"/>
                  </a:cubicBezTo>
                  <a:cubicBezTo>
                    <a:pt x="49" y="101"/>
                    <a:pt x="30" y="120"/>
                    <a:pt x="30" y="120"/>
                  </a:cubicBezTo>
                  <a:cubicBezTo>
                    <a:pt x="29" y="121"/>
                    <a:pt x="24" y="126"/>
                    <a:pt x="18" y="119"/>
                  </a:cubicBezTo>
                  <a:cubicBezTo>
                    <a:pt x="7" y="109"/>
                    <a:pt x="7" y="109"/>
                    <a:pt x="7" y="109"/>
                  </a:cubicBezTo>
                  <a:cubicBezTo>
                    <a:pt x="6" y="108"/>
                    <a:pt x="0" y="104"/>
                    <a:pt x="8" y="98"/>
                  </a:cubicBezTo>
                  <a:cubicBezTo>
                    <a:pt x="8" y="98"/>
                    <a:pt x="84" y="26"/>
                    <a:pt x="88" y="21"/>
                  </a:cubicBezTo>
                  <a:cubicBezTo>
                    <a:pt x="97" y="12"/>
                    <a:pt x="104" y="0"/>
                    <a:pt x="115" y="11"/>
                  </a:cubicBezTo>
                  <a:cubicBezTo>
                    <a:pt x="127" y="22"/>
                    <a:pt x="163" y="65"/>
                    <a:pt x="174" y="80"/>
                  </a:cubicBezTo>
                  <a:cubicBezTo>
                    <a:pt x="176" y="83"/>
                    <a:pt x="177" y="88"/>
                    <a:pt x="171" y="94"/>
                  </a:cubicBezTo>
                  <a:cubicBezTo>
                    <a:pt x="166" y="98"/>
                    <a:pt x="165" y="99"/>
                    <a:pt x="159" y="104"/>
                  </a:cubicBezTo>
                  <a:cubicBezTo>
                    <a:pt x="151" y="110"/>
                    <a:pt x="148" y="100"/>
                    <a:pt x="143" y="9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55" name="Freeform 50"/>
            <p:cNvSpPr>
              <a:spLocks noEditPoints="1"/>
            </p:cNvSpPr>
            <p:nvPr/>
          </p:nvSpPr>
          <p:spPr bwMode="auto">
            <a:xfrm>
              <a:off x="3424" y="1721"/>
              <a:ext cx="314" cy="287"/>
            </a:xfrm>
            <a:custGeom>
              <a:avLst/>
              <a:gdLst>
                <a:gd name="T0" fmla="*/ 22 w 175"/>
                <a:gd name="T1" fmla="*/ 116 h 160"/>
                <a:gd name="T2" fmla="*/ 52 w 175"/>
                <a:gd name="T3" fmla="*/ 20 h 160"/>
                <a:gd name="T4" fmla="*/ 155 w 175"/>
                <a:gd name="T5" fmla="*/ 41 h 160"/>
                <a:gd name="T6" fmla="*/ 126 w 175"/>
                <a:gd name="T7" fmla="*/ 138 h 160"/>
                <a:gd name="T8" fmla="*/ 22 w 175"/>
                <a:gd name="T9" fmla="*/ 116 h 160"/>
                <a:gd name="T10" fmla="*/ 128 w 175"/>
                <a:gd name="T11" fmla="*/ 56 h 160"/>
                <a:gd name="T12" fmla="*/ 67 w 175"/>
                <a:gd name="T13" fmla="*/ 49 h 160"/>
                <a:gd name="T14" fmla="*/ 49 w 175"/>
                <a:gd name="T15" fmla="*/ 101 h 160"/>
                <a:gd name="T16" fmla="*/ 109 w 175"/>
                <a:gd name="T17" fmla="*/ 108 h 160"/>
                <a:gd name="T18" fmla="*/ 128 w 175"/>
                <a:gd name="T19" fmla="*/ 5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5" h="160">
                  <a:moveTo>
                    <a:pt x="22" y="116"/>
                  </a:moveTo>
                  <a:cubicBezTo>
                    <a:pt x="0" y="77"/>
                    <a:pt x="15" y="41"/>
                    <a:pt x="52" y="20"/>
                  </a:cubicBezTo>
                  <a:cubicBezTo>
                    <a:pt x="86" y="0"/>
                    <a:pt x="134" y="4"/>
                    <a:pt x="155" y="41"/>
                  </a:cubicBezTo>
                  <a:cubicBezTo>
                    <a:pt x="175" y="78"/>
                    <a:pt x="166" y="115"/>
                    <a:pt x="126" y="138"/>
                  </a:cubicBezTo>
                  <a:cubicBezTo>
                    <a:pt x="86" y="160"/>
                    <a:pt x="42" y="150"/>
                    <a:pt x="22" y="116"/>
                  </a:cubicBezTo>
                  <a:close/>
                  <a:moveTo>
                    <a:pt x="128" y="56"/>
                  </a:moveTo>
                  <a:cubicBezTo>
                    <a:pt x="117" y="36"/>
                    <a:pt x="90" y="36"/>
                    <a:pt x="67" y="49"/>
                  </a:cubicBezTo>
                  <a:cubicBezTo>
                    <a:pt x="48" y="60"/>
                    <a:pt x="38" y="81"/>
                    <a:pt x="49" y="101"/>
                  </a:cubicBezTo>
                  <a:cubicBezTo>
                    <a:pt x="62" y="124"/>
                    <a:pt x="90" y="119"/>
                    <a:pt x="109" y="108"/>
                  </a:cubicBezTo>
                  <a:cubicBezTo>
                    <a:pt x="130" y="96"/>
                    <a:pt x="138" y="72"/>
                    <a:pt x="128"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sp>
          <p:nvSpPr>
            <p:cNvPr id="56" name="Freeform 51"/>
            <p:cNvSpPr>
              <a:spLocks noEditPoints="1"/>
            </p:cNvSpPr>
            <p:nvPr/>
          </p:nvSpPr>
          <p:spPr bwMode="auto">
            <a:xfrm>
              <a:off x="1759" y="1635"/>
              <a:ext cx="2035" cy="1666"/>
            </a:xfrm>
            <a:custGeom>
              <a:avLst/>
              <a:gdLst>
                <a:gd name="T0" fmla="*/ 903 w 1134"/>
                <a:gd name="T1" fmla="*/ 287 h 928"/>
                <a:gd name="T2" fmla="*/ 741 w 1134"/>
                <a:gd name="T3" fmla="*/ 10 h 928"/>
                <a:gd name="T4" fmla="*/ 180 w 1134"/>
                <a:gd name="T5" fmla="*/ 266 h 928"/>
                <a:gd name="T6" fmla="*/ 131 w 1134"/>
                <a:gd name="T7" fmla="*/ 306 h 928"/>
                <a:gd name="T8" fmla="*/ 164 w 1134"/>
                <a:gd name="T9" fmla="*/ 190 h 928"/>
                <a:gd name="T10" fmla="*/ 152 w 1134"/>
                <a:gd name="T11" fmla="*/ 391 h 928"/>
                <a:gd name="T12" fmla="*/ 284 w 1134"/>
                <a:gd name="T13" fmla="*/ 607 h 928"/>
                <a:gd name="T14" fmla="*/ 372 w 1134"/>
                <a:gd name="T15" fmla="*/ 872 h 928"/>
                <a:gd name="T16" fmla="*/ 554 w 1134"/>
                <a:gd name="T17" fmla="*/ 925 h 928"/>
                <a:gd name="T18" fmla="*/ 595 w 1134"/>
                <a:gd name="T19" fmla="*/ 731 h 928"/>
                <a:gd name="T20" fmla="*/ 664 w 1134"/>
                <a:gd name="T21" fmla="*/ 819 h 928"/>
                <a:gd name="T22" fmla="*/ 663 w 1134"/>
                <a:gd name="T23" fmla="*/ 854 h 928"/>
                <a:gd name="T24" fmla="*/ 860 w 1134"/>
                <a:gd name="T25" fmla="*/ 801 h 928"/>
                <a:gd name="T26" fmla="*/ 895 w 1134"/>
                <a:gd name="T27" fmla="*/ 628 h 928"/>
                <a:gd name="T28" fmla="*/ 944 w 1134"/>
                <a:gd name="T29" fmla="*/ 578 h 928"/>
                <a:gd name="T30" fmla="*/ 1110 w 1134"/>
                <a:gd name="T31" fmla="*/ 506 h 928"/>
                <a:gd name="T32" fmla="*/ 1068 w 1134"/>
                <a:gd name="T33" fmla="*/ 426 h 928"/>
                <a:gd name="T34" fmla="*/ 70 w 1134"/>
                <a:gd name="T35" fmla="*/ 342 h 928"/>
                <a:gd name="T36" fmla="*/ 42 w 1134"/>
                <a:gd name="T37" fmla="*/ 266 h 928"/>
                <a:gd name="T38" fmla="*/ 403 w 1134"/>
                <a:gd name="T39" fmla="*/ 760 h 928"/>
                <a:gd name="T40" fmla="*/ 593 w 1134"/>
                <a:gd name="T41" fmla="*/ 792 h 928"/>
                <a:gd name="T42" fmla="*/ 587 w 1134"/>
                <a:gd name="T43" fmla="*/ 834 h 928"/>
                <a:gd name="T44" fmla="*/ 551 w 1134"/>
                <a:gd name="T45" fmla="*/ 823 h 928"/>
                <a:gd name="T46" fmla="*/ 562 w 1134"/>
                <a:gd name="T47" fmla="*/ 849 h 928"/>
                <a:gd name="T48" fmla="*/ 354 w 1134"/>
                <a:gd name="T49" fmla="*/ 162 h 928"/>
                <a:gd name="T50" fmla="*/ 499 w 1134"/>
                <a:gd name="T51" fmla="*/ 231 h 928"/>
                <a:gd name="T52" fmla="*/ 546 w 1134"/>
                <a:gd name="T53" fmla="*/ 314 h 928"/>
                <a:gd name="T54" fmla="*/ 575 w 1134"/>
                <a:gd name="T55" fmla="*/ 376 h 928"/>
                <a:gd name="T56" fmla="*/ 715 w 1134"/>
                <a:gd name="T57" fmla="*/ 93 h 928"/>
                <a:gd name="T58" fmla="*/ 655 w 1134"/>
                <a:gd name="T59" fmla="*/ 172 h 928"/>
                <a:gd name="T60" fmla="*/ 699 w 1134"/>
                <a:gd name="T61" fmla="*/ 358 h 928"/>
                <a:gd name="T62" fmla="*/ 383 w 1134"/>
                <a:gd name="T63" fmla="*/ 514 h 928"/>
                <a:gd name="T64" fmla="*/ 714 w 1134"/>
                <a:gd name="T65" fmla="*/ 335 h 928"/>
                <a:gd name="T66" fmla="*/ 706 w 1134"/>
                <a:gd name="T67" fmla="*/ 250 h 928"/>
                <a:gd name="T68" fmla="*/ 531 w 1134"/>
                <a:gd name="T69" fmla="*/ 448 h 928"/>
                <a:gd name="T70" fmla="*/ 410 w 1134"/>
                <a:gd name="T71" fmla="*/ 556 h 928"/>
                <a:gd name="T72" fmla="*/ 328 w 1134"/>
                <a:gd name="T73" fmla="*/ 612 h 928"/>
                <a:gd name="T74" fmla="*/ 442 w 1134"/>
                <a:gd name="T75" fmla="*/ 564 h 928"/>
                <a:gd name="T76" fmla="*/ 382 w 1134"/>
                <a:gd name="T77" fmla="*/ 596 h 928"/>
                <a:gd name="T78" fmla="*/ 424 w 1134"/>
                <a:gd name="T79" fmla="*/ 681 h 928"/>
                <a:gd name="T80" fmla="*/ 477 w 1134"/>
                <a:gd name="T81" fmla="*/ 637 h 928"/>
                <a:gd name="T82" fmla="*/ 444 w 1134"/>
                <a:gd name="T83" fmla="*/ 687 h 928"/>
                <a:gd name="T84" fmla="*/ 523 w 1134"/>
                <a:gd name="T85" fmla="*/ 834 h 928"/>
                <a:gd name="T86" fmla="*/ 519 w 1134"/>
                <a:gd name="T87" fmla="*/ 803 h 928"/>
                <a:gd name="T88" fmla="*/ 506 w 1134"/>
                <a:gd name="T89" fmla="*/ 728 h 928"/>
                <a:gd name="T90" fmla="*/ 584 w 1134"/>
                <a:gd name="T91" fmla="*/ 700 h 928"/>
                <a:gd name="T92" fmla="*/ 925 w 1134"/>
                <a:gd name="T93" fmla="*/ 734 h 928"/>
                <a:gd name="T94" fmla="*/ 597 w 1134"/>
                <a:gd name="T95" fmla="*/ 673 h 928"/>
                <a:gd name="T96" fmla="*/ 720 w 1134"/>
                <a:gd name="T97" fmla="*/ 529 h 928"/>
                <a:gd name="T98" fmla="*/ 659 w 1134"/>
                <a:gd name="T99" fmla="*/ 528 h 928"/>
                <a:gd name="T100" fmla="*/ 462 w 1134"/>
                <a:gd name="T101" fmla="*/ 544 h 928"/>
                <a:gd name="T102" fmla="*/ 432 w 1134"/>
                <a:gd name="T103" fmla="*/ 466 h 928"/>
                <a:gd name="T104" fmla="*/ 815 w 1134"/>
                <a:gd name="T105" fmla="*/ 333 h 928"/>
                <a:gd name="T106" fmla="*/ 789 w 1134"/>
                <a:gd name="T107" fmla="*/ 225 h 928"/>
                <a:gd name="T108" fmla="*/ 674 w 1134"/>
                <a:gd name="T109" fmla="*/ 169 h 928"/>
                <a:gd name="T110" fmla="*/ 886 w 1134"/>
                <a:gd name="T111" fmla="*/ 174 h 928"/>
                <a:gd name="T112" fmla="*/ 868 w 1134"/>
                <a:gd name="T113" fmla="*/ 232 h 928"/>
                <a:gd name="T114" fmla="*/ 928 w 1134"/>
                <a:gd name="T115" fmla="*/ 428 h 928"/>
                <a:gd name="T116" fmla="*/ 968 w 1134"/>
                <a:gd name="T117" fmla="*/ 517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34" h="928">
                  <a:moveTo>
                    <a:pt x="1107" y="368"/>
                  </a:moveTo>
                  <a:cubicBezTo>
                    <a:pt x="1089" y="367"/>
                    <a:pt x="1009" y="358"/>
                    <a:pt x="996" y="356"/>
                  </a:cubicBezTo>
                  <a:cubicBezTo>
                    <a:pt x="992" y="355"/>
                    <a:pt x="988" y="358"/>
                    <a:pt x="988" y="362"/>
                  </a:cubicBezTo>
                  <a:cubicBezTo>
                    <a:pt x="988" y="385"/>
                    <a:pt x="982" y="419"/>
                    <a:pt x="976" y="444"/>
                  </a:cubicBezTo>
                  <a:cubicBezTo>
                    <a:pt x="971" y="412"/>
                    <a:pt x="961" y="367"/>
                    <a:pt x="940" y="346"/>
                  </a:cubicBezTo>
                  <a:cubicBezTo>
                    <a:pt x="913" y="319"/>
                    <a:pt x="914" y="327"/>
                    <a:pt x="925" y="321"/>
                  </a:cubicBezTo>
                  <a:cubicBezTo>
                    <a:pt x="932" y="318"/>
                    <a:pt x="935" y="312"/>
                    <a:pt x="935" y="306"/>
                  </a:cubicBezTo>
                  <a:cubicBezTo>
                    <a:pt x="935" y="303"/>
                    <a:pt x="933" y="299"/>
                    <a:pt x="930" y="303"/>
                  </a:cubicBezTo>
                  <a:cubicBezTo>
                    <a:pt x="927" y="307"/>
                    <a:pt x="920" y="305"/>
                    <a:pt x="927" y="297"/>
                  </a:cubicBezTo>
                  <a:cubicBezTo>
                    <a:pt x="935" y="290"/>
                    <a:pt x="934" y="283"/>
                    <a:pt x="931" y="284"/>
                  </a:cubicBezTo>
                  <a:cubicBezTo>
                    <a:pt x="929" y="285"/>
                    <a:pt x="908" y="297"/>
                    <a:pt x="903" y="287"/>
                  </a:cubicBezTo>
                  <a:cubicBezTo>
                    <a:pt x="898" y="276"/>
                    <a:pt x="911" y="267"/>
                    <a:pt x="917" y="262"/>
                  </a:cubicBezTo>
                  <a:cubicBezTo>
                    <a:pt x="931" y="252"/>
                    <a:pt x="950" y="223"/>
                    <a:pt x="943" y="187"/>
                  </a:cubicBezTo>
                  <a:cubicBezTo>
                    <a:pt x="936" y="152"/>
                    <a:pt x="927" y="146"/>
                    <a:pt x="916" y="128"/>
                  </a:cubicBezTo>
                  <a:cubicBezTo>
                    <a:pt x="911" y="121"/>
                    <a:pt x="909" y="113"/>
                    <a:pt x="909" y="113"/>
                  </a:cubicBezTo>
                  <a:cubicBezTo>
                    <a:pt x="909" y="113"/>
                    <a:pt x="907" y="105"/>
                    <a:pt x="899" y="111"/>
                  </a:cubicBezTo>
                  <a:cubicBezTo>
                    <a:pt x="899" y="111"/>
                    <a:pt x="895" y="109"/>
                    <a:pt x="896" y="104"/>
                  </a:cubicBezTo>
                  <a:cubicBezTo>
                    <a:pt x="896" y="98"/>
                    <a:pt x="878" y="69"/>
                    <a:pt x="862" y="68"/>
                  </a:cubicBezTo>
                  <a:cubicBezTo>
                    <a:pt x="845" y="68"/>
                    <a:pt x="844" y="68"/>
                    <a:pt x="837" y="64"/>
                  </a:cubicBezTo>
                  <a:cubicBezTo>
                    <a:pt x="831" y="59"/>
                    <a:pt x="823" y="53"/>
                    <a:pt x="797" y="57"/>
                  </a:cubicBezTo>
                  <a:cubicBezTo>
                    <a:pt x="772" y="60"/>
                    <a:pt x="767" y="65"/>
                    <a:pt x="761" y="52"/>
                  </a:cubicBezTo>
                  <a:cubicBezTo>
                    <a:pt x="755" y="38"/>
                    <a:pt x="741" y="10"/>
                    <a:pt x="741" y="10"/>
                  </a:cubicBezTo>
                  <a:cubicBezTo>
                    <a:pt x="741" y="10"/>
                    <a:pt x="736" y="0"/>
                    <a:pt x="725" y="6"/>
                  </a:cubicBezTo>
                  <a:cubicBezTo>
                    <a:pt x="714" y="12"/>
                    <a:pt x="692" y="35"/>
                    <a:pt x="660" y="45"/>
                  </a:cubicBezTo>
                  <a:cubicBezTo>
                    <a:pt x="628" y="55"/>
                    <a:pt x="539" y="87"/>
                    <a:pt x="511" y="158"/>
                  </a:cubicBezTo>
                  <a:cubicBezTo>
                    <a:pt x="503" y="179"/>
                    <a:pt x="503" y="178"/>
                    <a:pt x="494" y="172"/>
                  </a:cubicBezTo>
                  <a:cubicBezTo>
                    <a:pt x="479" y="162"/>
                    <a:pt x="412" y="122"/>
                    <a:pt x="319" y="159"/>
                  </a:cubicBezTo>
                  <a:cubicBezTo>
                    <a:pt x="259" y="183"/>
                    <a:pt x="231" y="194"/>
                    <a:pt x="224" y="197"/>
                  </a:cubicBezTo>
                  <a:cubicBezTo>
                    <a:pt x="215" y="201"/>
                    <a:pt x="214" y="205"/>
                    <a:pt x="221" y="217"/>
                  </a:cubicBezTo>
                  <a:cubicBezTo>
                    <a:pt x="228" y="230"/>
                    <a:pt x="232" y="237"/>
                    <a:pt x="232" y="237"/>
                  </a:cubicBezTo>
                  <a:cubicBezTo>
                    <a:pt x="232" y="237"/>
                    <a:pt x="241" y="250"/>
                    <a:pt x="226" y="250"/>
                  </a:cubicBezTo>
                  <a:cubicBezTo>
                    <a:pt x="207" y="251"/>
                    <a:pt x="192" y="252"/>
                    <a:pt x="192" y="252"/>
                  </a:cubicBezTo>
                  <a:cubicBezTo>
                    <a:pt x="192" y="252"/>
                    <a:pt x="173" y="249"/>
                    <a:pt x="180" y="266"/>
                  </a:cubicBezTo>
                  <a:cubicBezTo>
                    <a:pt x="186" y="279"/>
                    <a:pt x="185" y="279"/>
                    <a:pt x="190" y="290"/>
                  </a:cubicBezTo>
                  <a:cubicBezTo>
                    <a:pt x="190" y="290"/>
                    <a:pt x="197" y="298"/>
                    <a:pt x="185" y="305"/>
                  </a:cubicBezTo>
                  <a:cubicBezTo>
                    <a:pt x="173" y="312"/>
                    <a:pt x="139" y="335"/>
                    <a:pt x="139" y="335"/>
                  </a:cubicBezTo>
                  <a:cubicBezTo>
                    <a:pt x="139" y="335"/>
                    <a:pt x="128" y="339"/>
                    <a:pt x="134" y="350"/>
                  </a:cubicBezTo>
                  <a:cubicBezTo>
                    <a:pt x="136" y="352"/>
                    <a:pt x="138" y="357"/>
                    <a:pt x="142" y="363"/>
                  </a:cubicBezTo>
                  <a:cubicBezTo>
                    <a:pt x="141" y="363"/>
                    <a:pt x="141" y="363"/>
                    <a:pt x="140" y="363"/>
                  </a:cubicBezTo>
                  <a:cubicBezTo>
                    <a:pt x="138" y="362"/>
                    <a:pt x="114" y="358"/>
                    <a:pt x="110" y="357"/>
                  </a:cubicBezTo>
                  <a:cubicBezTo>
                    <a:pt x="106" y="357"/>
                    <a:pt x="101" y="356"/>
                    <a:pt x="101" y="349"/>
                  </a:cubicBezTo>
                  <a:cubicBezTo>
                    <a:pt x="101" y="342"/>
                    <a:pt x="102" y="316"/>
                    <a:pt x="103" y="309"/>
                  </a:cubicBezTo>
                  <a:cubicBezTo>
                    <a:pt x="103" y="303"/>
                    <a:pt x="105" y="304"/>
                    <a:pt x="109" y="304"/>
                  </a:cubicBezTo>
                  <a:cubicBezTo>
                    <a:pt x="115" y="304"/>
                    <a:pt x="128" y="305"/>
                    <a:pt x="131" y="306"/>
                  </a:cubicBezTo>
                  <a:cubicBezTo>
                    <a:pt x="140" y="308"/>
                    <a:pt x="149" y="310"/>
                    <a:pt x="150" y="301"/>
                  </a:cubicBezTo>
                  <a:cubicBezTo>
                    <a:pt x="150" y="299"/>
                    <a:pt x="151" y="291"/>
                    <a:pt x="152" y="285"/>
                  </a:cubicBezTo>
                  <a:cubicBezTo>
                    <a:pt x="153" y="275"/>
                    <a:pt x="143" y="277"/>
                    <a:pt x="136" y="276"/>
                  </a:cubicBezTo>
                  <a:cubicBezTo>
                    <a:pt x="127" y="276"/>
                    <a:pt x="114" y="275"/>
                    <a:pt x="111" y="274"/>
                  </a:cubicBezTo>
                  <a:cubicBezTo>
                    <a:pt x="108" y="273"/>
                    <a:pt x="105" y="272"/>
                    <a:pt x="106" y="268"/>
                  </a:cubicBezTo>
                  <a:cubicBezTo>
                    <a:pt x="107" y="261"/>
                    <a:pt x="109" y="248"/>
                    <a:pt x="109" y="243"/>
                  </a:cubicBezTo>
                  <a:cubicBezTo>
                    <a:pt x="110" y="240"/>
                    <a:pt x="109" y="235"/>
                    <a:pt x="116" y="234"/>
                  </a:cubicBezTo>
                  <a:cubicBezTo>
                    <a:pt x="156" y="222"/>
                    <a:pt x="156" y="222"/>
                    <a:pt x="156" y="222"/>
                  </a:cubicBezTo>
                  <a:cubicBezTo>
                    <a:pt x="159" y="221"/>
                    <a:pt x="162" y="221"/>
                    <a:pt x="164" y="215"/>
                  </a:cubicBezTo>
                  <a:cubicBezTo>
                    <a:pt x="164" y="215"/>
                    <a:pt x="167" y="201"/>
                    <a:pt x="168" y="198"/>
                  </a:cubicBezTo>
                  <a:cubicBezTo>
                    <a:pt x="169" y="194"/>
                    <a:pt x="168" y="191"/>
                    <a:pt x="164" y="190"/>
                  </a:cubicBezTo>
                  <a:cubicBezTo>
                    <a:pt x="160" y="189"/>
                    <a:pt x="157" y="187"/>
                    <a:pt x="153" y="186"/>
                  </a:cubicBezTo>
                  <a:cubicBezTo>
                    <a:pt x="147" y="185"/>
                    <a:pt x="144" y="185"/>
                    <a:pt x="140" y="187"/>
                  </a:cubicBezTo>
                  <a:cubicBezTo>
                    <a:pt x="135" y="189"/>
                    <a:pt x="109" y="203"/>
                    <a:pt x="106" y="204"/>
                  </a:cubicBezTo>
                  <a:cubicBezTo>
                    <a:pt x="104" y="205"/>
                    <a:pt x="102" y="205"/>
                    <a:pt x="102" y="203"/>
                  </a:cubicBezTo>
                  <a:cubicBezTo>
                    <a:pt x="94" y="190"/>
                    <a:pt x="77" y="178"/>
                    <a:pt x="60" y="177"/>
                  </a:cubicBezTo>
                  <a:cubicBezTo>
                    <a:pt x="32" y="175"/>
                    <a:pt x="16" y="199"/>
                    <a:pt x="12" y="221"/>
                  </a:cubicBezTo>
                  <a:cubicBezTo>
                    <a:pt x="3" y="265"/>
                    <a:pt x="0" y="300"/>
                    <a:pt x="0" y="351"/>
                  </a:cubicBezTo>
                  <a:cubicBezTo>
                    <a:pt x="0" y="361"/>
                    <a:pt x="12" y="360"/>
                    <a:pt x="31" y="366"/>
                  </a:cubicBezTo>
                  <a:cubicBezTo>
                    <a:pt x="63" y="374"/>
                    <a:pt x="122" y="391"/>
                    <a:pt x="124" y="391"/>
                  </a:cubicBezTo>
                  <a:cubicBezTo>
                    <a:pt x="128" y="392"/>
                    <a:pt x="133" y="393"/>
                    <a:pt x="140" y="396"/>
                  </a:cubicBezTo>
                  <a:cubicBezTo>
                    <a:pt x="149" y="399"/>
                    <a:pt x="151" y="397"/>
                    <a:pt x="152" y="391"/>
                  </a:cubicBezTo>
                  <a:cubicBezTo>
                    <a:pt x="153" y="389"/>
                    <a:pt x="153" y="387"/>
                    <a:pt x="154" y="384"/>
                  </a:cubicBezTo>
                  <a:cubicBezTo>
                    <a:pt x="161" y="396"/>
                    <a:pt x="167" y="407"/>
                    <a:pt x="167" y="407"/>
                  </a:cubicBezTo>
                  <a:cubicBezTo>
                    <a:pt x="167" y="407"/>
                    <a:pt x="172" y="414"/>
                    <a:pt x="164" y="420"/>
                  </a:cubicBezTo>
                  <a:cubicBezTo>
                    <a:pt x="156" y="427"/>
                    <a:pt x="155" y="433"/>
                    <a:pt x="157" y="439"/>
                  </a:cubicBezTo>
                  <a:cubicBezTo>
                    <a:pt x="159" y="444"/>
                    <a:pt x="167" y="448"/>
                    <a:pt x="174" y="445"/>
                  </a:cubicBezTo>
                  <a:cubicBezTo>
                    <a:pt x="182" y="441"/>
                    <a:pt x="183" y="438"/>
                    <a:pt x="189" y="447"/>
                  </a:cubicBezTo>
                  <a:cubicBezTo>
                    <a:pt x="196" y="456"/>
                    <a:pt x="260" y="564"/>
                    <a:pt x="260" y="564"/>
                  </a:cubicBezTo>
                  <a:cubicBezTo>
                    <a:pt x="260" y="564"/>
                    <a:pt x="268" y="575"/>
                    <a:pt x="260" y="578"/>
                  </a:cubicBezTo>
                  <a:cubicBezTo>
                    <a:pt x="249" y="582"/>
                    <a:pt x="244" y="594"/>
                    <a:pt x="249" y="603"/>
                  </a:cubicBezTo>
                  <a:cubicBezTo>
                    <a:pt x="254" y="611"/>
                    <a:pt x="265" y="614"/>
                    <a:pt x="271" y="607"/>
                  </a:cubicBezTo>
                  <a:cubicBezTo>
                    <a:pt x="278" y="599"/>
                    <a:pt x="282" y="603"/>
                    <a:pt x="284" y="607"/>
                  </a:cubicBezTo>
                  <a:cubicBezTo>
                    <a:pt x="287" y="613"/>
                    <a:pt x="288" y="616"/>
                    <a:pt x="316" y="661"/>
                  </a:cubicBezTo>
                  <a:cubicBezTo>
                    <a:pt x="316" y="661"/>
                    <a:pt x="321" y="675"/>
                    <a:pt x="337" y="670"/>
                  </a:cubicBezTo>
                  <a:cubicBezTo>
                    <a:pt x="353" y="665"/>
                    <a:pt x="370" y="653"/>
                    <a:pt x="380" y="666"/>
                  </a:cubicBezTo>
                  <a:cubicBezTo>
                    <a:pt x="390" y="679"/>
                    <a:pt x="394" y="690"/>
                    <a:pt x="406" y="698"/>
                  </a:cubicBezTo>
                  <a:cubicBezTo>
                    <a:pt x="419" y="706"/>
                    <a:pt x="420" y="700"/>
                    <a:pt x="425" y="710"/>
                  </a:cubicBezTo>
                  <a:cubicBezTo>
                    <a:pt x="430" y="721"/>
                    <a:pt x="434" y="727"/>
                    <a:pt x="442" y="732"/>
                  </a:cubicBezTo>
                  <a:cubicBezTo>
                    <a:pt x="447" y="734"/>
                    <a:pt x="449" y="736"/>
                    <a:pt x="451" y="740"/>
                  </a:cubicBezTo>
                  <a:cubicBezTo>
                    <a:pt x="453" y="744"/>
                    <a:pt x="451" y="744"/>
                    <a:pt x="449" y="744"/>
                  </a:cubicBezTo>
                  <a:cubicBezTo>
                    <a:pt x="437" y="739"/>
                    <a:pt x="408" y="731"/>
                    <a:pt x="395" y="730"/>
                  </a:cubicBezTo>
                  <a:cubicBezTo>
                    <a:pt x="365" y="729"/>
                    <a:pt x="342" y="747"/>
                    <a:pt x="332" y="780"/>
                  </a:cubicBezTo>
                  <a:cubicBezTo>
                    <a:pt x="318" y="822"/>
                    <a:pt x="334" y="858"/>
                    <a:pt x="372" y="872"/>
                  </a:cubicBezTo>
                  <a:cubicBezTo>
                    <a:pt x="400" y="882"/>
                    <a:pt x="413" y="886"/>
                    <a:pt x="426" y="889"/>
                  </a:cubicBezTo>
                  <a:cubicBezTo>
                    <a:pt x="437" y="892"/>
                    <a:pt x="440" y="889"/>
                    <a:pt x="443" y="880"/>
                  </a:cubicBezTo>
                  <a:cubicBezTo>
                    <a:pt x="444" y="877"/>
                    <a:pt x="445" y="872"/>
                    <a:pt x="447" y="862"/>
                  </a:cubicBezTo>
                  <a:cubicBezTo>
                    <a:pt x="456" y="833"/>
                    <a:pt x="474" y="777"/>
                    <a:pt x="477" y="765"/>
                  </a:cubicBezTo>
                  <a:cubicBezTo>
                    <a:pt x="477" y="764"/>
                    <a:pt x="478" y="764"/>
                    <a:pt x="479" y="764"/>
                  </a:cubicBezTo>
                  <a:cubicBezTo>
                    <a:pt x="485" y="766"/>
                    <a:pt x="492" y="767"/>
                    <a:pt x="499" y="767"/>
                  </a:cubicBezTo>
                  <a:cubicBezTo>
                    <a:pt x="504" y="768"/>
                    <a:pt x="509" y="768"/>
                    <a:pt x="513" y="768"/>
                  </a:cubicBezTo>
                  <a:cubicBezTo>
                    <a:pt x="515" y="768"/>
                    <a:pt x="515" y="769"/>
                    <a:pt x="513" y="770"/>
                  </a:cubicBezTo>
                  <a:cubicBezTo>
                    <a:pt x="502" y="774"/>
                    <a:pt x="494" y="785"/>
                    <a:pt x="492" y="797"/>
                  </a:cubicBezTo>
                  <a:cubicBezTo>
                    <a:pt x="490" y="813"/>
                    <a:pt x="493" y="830"/>
                    <a:pt x="504" y="854"/>
                  </a:cubicBezTo>
                  <a:cubicBezTo>
                    <a:pt x="514" y="878"/>
                    <a:pt x="544" y="917"/>
                    <a:pt x="554" y="925"/>
                  </a:cubicBezTo>
                  <a:cubicBezTo>
                    <a:pt x="558" y="928"/>
                    <a:pt x="561" y="927"/>
                    <a:pt x="564" y="925"/>
                  </a:cubicBezTo>
                  <a:cubicBezTo>
                    <a:pt x="575" y="917"/>
                    <a:pt x="604" y="879"/>
                    <a:pt x="615" y="854"/>
                  </a:cubicBezTo>
                  <a:cubicBezTo>
                    <a:pt x="626" y="830"/>
                    <a:pt x="629" y="815"/>
                    <a:pt x="626" y="797"/>
                  </a:cubicBezTo>
                  <a:cubicBezTo>
                    <a:pt x="624" y="779"/>
                    <a:pt x="609" y="768"/>
                    <a:pt x="592" y="768"/>
                  </a:cubicBezTo>
                  <a:cubicBezTo>
                    <a:pt x="579" y="768"/>
                    <a:pt x="568" y="775"/>
                    <a:pt x="562" y="785"/>
                  </a:cubicBezTo>
                  <a:cubicBezTo>
                    <a:pt x="562" y="786"/>
                    <a:pt x="561" y="787"/>
                    <a:pt x="559" y="787"/>
                  </a:cubicBezTo>
                  <a:cubicBezTo>
                    <a:pt x="557" y="787"/>
                    <a:pt x="556" y="786"/>
                    <a:pt x="556" y="785"/>
                  </a:cubicBezTo>
                  <a:cubicBezTo>
                    <a:pt x="552" y="779"/>
                    <a:pt x="546" y="773"/>
                    <a:pt x="539" y="770"/>
                  </a:cubicBezTo>
                  <a:cubicBezTo>
                    <a:pt x="538" y="770"/>
                    <a:pt x="538" y="769"/>
                    <a:pt x="539" y="769"/>
                  </a:cubicBezTo>
                  <a:cubicBezTo>
                    <a:pt x="550" y="769"/>
                    <a:pt x="559" y="766"/>
                    <a:pt x="566" y="757"/>
                  </a:cubicBezTo>
                  <a:cubicBezTo>
                    <a:pt x="579" y="740"/>
                    <a:pt x="578" y="736"/>
                    <a:pt x="595" y="731"/>
                  </a:cubicBezTo>
                  <a:cubicBezTo>
                    <a:pt x="612" y="727"/>
                    <a:pt x="628" y="720"/>
                    <a:pt x="633" y="728"/>
                  </a:cubicBezTo>
                  <a:cubicBezTo>
                    <a:pt x="637" y="733"/>
                    <a:pt x="654" y="747"/>
                    <a:pt x="674" y="752"/>
                  </a:cubicBezTo>
                  <a:cubicBezTo>
                    <a:pt x="674" y="752"/>
                    <a:pt x="675" y="752"/>
                    <a:pt x="674" y="753"/>
                  </a:cubicBezTo>
                  <a:cubicBezTo>
                    <a:pt x="672" y="755"/>
                    <a:pt x="671" y="757"/>
                    <a:pt x="670" y="759"/>
                  </a:cubicBezTo>
                  <a:cubicBezTo>
                    <a:pt x="670" y="760"/>
                    <a:pt x="668" y="761"/>
                    <a:pt x="667" y="759"/>
                  </a:cubicBezTo>
                  <a:cubicBezTo>
                    <a:pt x="665" y="758"/>
                    <a:pt x="661" y="753"/>
                    <a:pt x="658" y="751"/>
                  </a:cubicBezTo>
                  <a:cubicBezTo>
                    <a:pt x="657" y="751"/>
                    <a:pt x="655" y="751"/>
                    <a:pt x="654" y="751"/>
                  </a:cubicBezTo>
                  <a:cubicBezTo>
                    <a:pt x="647" y="754"/>
                    <a:pt x="643" y="755"/>
                    <a:pt x="640" y="756"/>
                  </a:cubicBezTo>
                  <a:cubicBezTo>
                    <a:pt x="637" y="757"/>
                    <a:pt x="634" y="759"/>
                    <a:pt x="635" y="764"/>
                  </a:cubicBezTo>
                  <a:cubicBezTo>
                    <a:pt x="639" y="773"/>
                    <a:pt x="650" y="811"/>
                    <a:pt x="651" y="814"/>
                  </a:cubicBezTo>
                  <a:cubicBezTo>
                    <a:pt x="654" y="824"/>
                    <a:pt x="657" y="822"/>
                    <a:pt x="664" y="819"/>
                  </a:cubicBezTo>
                  <a:cubicBezTo>
                    <a:pt x="669" y="817"/>
                    <a:pt x="677" y="814"/>
                    <a:pt x="680" y="813"/>
                  </a:cubicBezTo>
                  <a:cubicBezTo>
                    <a:pt x="684" y="810"/>
                    <a:pt x="686" y="809"/>
                    <a:pt x="684" y="803"/>
                  </a:cubicBezTo>
                  <a:cubicBezTo>
                    <a:pt x="680" y="796"/>
                    <a:pt x="680" y="784"/>
                    <a:pt x="688" y="777"/>
                  </a:cubicBezTo>
                  <a:cubicBezTo>
                    <a:pt x="693" y="772"/>
                    <a:pt x="699" y="769"/>
                    <a:pt x="705" y="768"/>
                  </a:cubicBezTo>
                  <a:cubicBezTo>
                    <a:pt x="723" y="764"/>
                    <a:pt x="747" y="771"/>
                    <a:pt x="757" y="802"/>
                  </a:cubicBezTo>
                  <a:cubicBezTo>
                    <a:pt x="765" y="830"/>
                    <a:pt x="754" y="851"/>
                    <a:pt x="732" y="859"/>
                  </a:cubicBezTo>
                  <a:cubicBezTo>
                    <a:pt x="724" y="862"/>
                    <a:pt x="712" y="861"/>
                    <a:pt x="704" y="856"/>
                  </a:cubicBezTo>
                  <a:cubicBezTo>
                    <a:pt x="696" y="851"/>
                    <a:pt x="693" y="843"/>
                    <a:pt x="688" y="838"/>
                  </a:cubicBezTo>
                  <a:cubicBezTo>
                    <a:pt x="686" y="836"/>
                    <a:pt x="684" y="836"/>
                    <a:pt x="680" y="837"/>
                  </a:cubicBezTo>
                  <a:cubicBezTo>
                    <a:pt x="674" y="838"/>
                    <a:pt x="671" y="840"/>
                    <a:pt x="667" y="843"/>
                  </a:cubicBezTo>
                  <a:cubicBezTo>
                    <a:pt x="663" y="845"/>
                    <a:pt x="661" y="848"/>
                    <a:pt x="663" y="854"/>
                  </a:cubicBezTo>
                  <a:cubicBezTo>
                    <a:pt x="669" y="876"/>
                    <a:pt x="705" y="897"/>
                    <a:pt x="738" y="887"/>
                  </a:cubicBezTo>
                  <a:cubicBezTo>
                    <a:pt x="783" y="873"/>
                    <a:pt x="804" y="839"/>
                    <a:pt x="790" y="792"/>
                  </a:cubicBezTo>
                  <a:cubicBezTo>
                    <a:pt x="781" y="764"/>
                    <a:pt x="759" y="747"/>
                    <a:pt x="741" y="741"/>
                  </a:cubicBezTo>
                  <a:cubicBezTo>
                    <a:pt x="739" y="740"/>
                    <a:pt x="739" y="740"/>
                    <a:pt x="740" y="739"/>
                  </a:cubicBezTo>
                  <a:cubicBezTo>
                    <a:pt x="749" y="736"/>
                    <a:pt x="766" y="726"/>
                    <a:pt x="767" y="726"/>
                  </a:cubicBezTo>
                  <a:cubicBezTo>
                    <a:pt x="774" y="722"/>
                    <a:pt x="779" y="726"/>
                    <a:pt x="782" y="731"/>
                  </a:cubicBezTo>
                  <a:cubicBezTo>
                    <a:pt x="783" y="733"/>
                    <a:pt x="809" y="780"/>
                    <a:pt x="822" y="804"/>
                  </a:cubicBezTo>
                  <a:cubicBezTo>
                    <a:pt x="829" y="815"/>
                    <a:pt x="833" y="825"/>
                    <a:pt x="834" y="826"/>
                  </a:cubicBezTo>
                  <a:cubicBezTo>
                    <a:pt x="837" y="831"/>
                    <a:pt x="842" y="836"/>
                    <a:pt x="851" y="832"/>
                  </a:cubicBezTo>
                  <a:cubicBezTo>
                    <a:pt x="857" y="829"/>
                    <a:pt x="863" y="824"/>
                    <a:pt x="866" y="822"/>
                  </a:cubicBezTo>
                  <a:cubicBezTo>
                    <a:pt x="874" y="817"/>
                    <a:pt x="864" y="808"/>
                    <a:pt x="860" y="801"/>
                  </a:cubicBezTo>
                  <a:cubicBezTo>
                    <a:pt x="857" y="797"/>
                    <a:pt x="825" y="748"/>
                    <a:pt x="824" y="746"/>
                  </a:cubicBezTo>
                  <a:cubicBezTo>
                    <a:pt x="821" y="742"/>
                    <a:pt x="820" y="739"/>
                    <a:pt x="824" y="736"/>
                  </a:cubicBezTo>
                  <a:cubicBezTo>
                    <a:pt x="827" y="733"/>
                    <a:pt x="830" y="735"/>
                    <a:pt x="833" y="736"/>
                  </a:cubicBezTo>
                  <a:cubicBezTo>
                    <a:pt x="833" y="736"/>
                    <a:pt x="898" y="766"/>
                    <a:pt x="900" y="768"/>
                  </a:cubicBezTo>
                  <a:cubicBezTo>
                    <a:pt x="904" y="769"/>
                    <a:pt x="908" y="772"/>
                    <a:pt x="915" y="776"/>
                  </a:cubicBezTo>
                  <a:cubicBezTo>
                    <a:pt x="925" y="781"/>
                    <a:pt x="930" y="777"/>
                    <a:pt x="932" y="775"/>
                  </a:cubicBezTo>
                  <a:cubicBezTo>
                    <a:pt x="934" y="774"/>
                    <a:pt x="966" y="743"/>
                    <a:pt x="968" y="742"/>
                  </a:cubicBezTo>
                  <a:cubicBezTo>
                    <a:pt x="975" y="735"/>
                    <a:pt x="967" y="731"/>
                    <a:pt x="963" y="728"/>
                  </a:cubicBezTo>
                  <a:cubicBezTo>
                    <a:pt x="961" y="726"/>
                    <a:pt x="889" y="650"/>
                    <a:pt x="883" y="643"/>
                  </a:cubicBezTo>
                  <a:cubicBezTo>
                    <a:pt x="882" y="642"/>
                    <a:pt x="882" y="641"/>
                    <a:pt x="883" y="641"/>
                  </a:cubicBezTo>
                  <a:cubicBezTo>
                    <a:pt x="887" y="637"/>
                    <a:pt x="891" y="633"/>
                    <a:pt x="895" y="628"/>
                  </a:cubicBezTo>
                  <a:cubicBezTo>
                    <a:pt x="900" y="624"/>
                    <a:pt x="903" y="625"/>
                    <a:pt x="908" y="629"/>
                  </a:cubicBezTo>
                  <a:cubicBezTo>
                    <a:pt x="917" y="637"/>
                    <a:pt x="973" y="687"/>
                    <a:pt x="980" y="693"/>
                  </a:cubicBezTo>
                  <a:cubicBezTo>
                    <a:pt x="991" y="703"/>
                    <a:pt x="997" y="708"/>
                    <a:pt x="1004" y="702"/>
                  </a:cubicBezTo>
                  <a:cubicBezTo>
                    <a:pt x="1007" y="699"/>
                    <a:pt x="1013" y="693"/>
                    <a:pt x="1016" y="687"/>
                  </a:cubicBezTo>
                  <a:cubicBezTo>
                    <a:pt x="1021" y="678"/>
                    <a:pt x="1017" y="677"/>
                    <a:pt x="1005" y="669"/>
                  </a:cubicBezTo>
                  <a:cubicBezTo>
                    <a:pt x="994" y="661"/>
                    <a:pt x="934" y="613"/>
                    <a:pt x="924" y="604"/>
                  </a:cubicBezTo>
                  <a:cubicBezTo>
                    <a:pt x="921" y="602"/>
                    <a:pt x="918" y="599"/>
                    <a:pt x="923" y="593"/>
                  </a:cubicBezTo>
                  <a:cubicBezTo>
                    <a:pt x="923" y="593"/>
                    <a:pt x="923" y="593"/>
                    <a:pt x="923" y="593"/>
                  </a:cubicBezTo>
                  <a:cubicBezTo>
                    <a:pt x="926" y="588"/>
                    <a:pt x="929" y="584"/>
                    <a:pt x="931" y="580"/>
                  </a:cubicBezTo>
                  <a:cubicBezTo>
                    <a:pt x="932" y="579"/>
                    <a:pt x="932" y="579"/>
                    <a:pt x="932" y="579"/>
                  </a:cubicBezTo>
                  <a:cubicBezTo>
                    <a:pt x="936" y="575"/>
                    <a:pt x="940" y="575"/>
                    <a:pt x="944" y="578"/>
                  </a:cubicBezTo>
                  <a:cubicBezTo>
                    <a:pt x="962" y="589"/>
                    <a:pt x="1004" y="616"/>
                    <a:pt x="1022" y="628"/>
                  </a:cubicBezTo>
                  <a:cubicBezTo>
                    <a:pt x="1034" y="635"/>
                    <a:pt x="1044" y="645"/>
                    <a:pt x="1051" y="636"/>
                  </a:cubicBezTo>
                  <a:cubicBezTo>
                    <a:pt x="1053" y="634"/>
                    <a:pt x="1059" y="624"/>
                    <a:pt x="1060" y="622"/>
                  </a:cubicBezTo>
                  <a:cubicBezTo>
                    <a:pt x="1064" y="613"/>
                    <a:pt x="1056" y="611"/>
                    <a:pt x="1037" y="600"/>
                  </a:cubicBezTo>
                  <a:cubicBezTo>
                    <a:pt x="1017" y="590"/>
                    <a:pt x="979" y="566"/>
                    <a:pt x="977" y="565"/>
                  </a:cubicBezTo>
                  <a:cubicBezTo>
                    <a:pt x="975" y="564"/>
                    <a:pt x="974" y="562"/>
                    <a:pt x="974" y="560"/>
                  </a:cubicBezTo>
                  <a:cubicBezTo>
                    <a:pt x="975" y="559"/>
                    <a:pt x="975" y="558"/>
                    <a:pt x="976" y="556"/>
                  </a:cubicBezTo>
                  <a:cubicBezTo>
                    <a:pt x="977" y="554"/>
                    <a:pt x="979" y="553"/>
                    <a:pt x="984" y="554"/>
                  </a:cubicBezTo>
                  <a:cubicBezTo>
                    <a:pt x="986" y="554"/>
                    <a:pt x="1065" y="560"/>
                    <a:pt x="1076" y="562"/>
                  </a:cubicBezTo>
                  <a:cubicBezTo>
                    <a:pt x="1085" y="563"/>
                    <a:pt x="1091" y="560"/>
                    <a:pt x="1093" y="554"/>
                  </a:cubicBezTo>
                  <a:cubicBezTo>
                    <a:pt x="1097" y="544"/>
                    <a:pt x="1107" y="517"/>
                    <a:pt x="1110" y="506"/>
                  </a:cubicBezTo>
                  <a:cubicBezTo>
                    <a:pt x="1112" y="494"/>
                    <a:pt x="1104" y="496"/>
                    <a:pt x="1090" y="491"/>
                  </a:cubicBezTo>
                  <a:cubicBezTo>
                    <a:pt x="1068" y="484"/>
                    <a:pt x="1025" y="471"/>
                    <a:pt x="1004" y="463"/>
                  </a:cubicBezTo>
                  <a:cubicBezTo>
                    <a:pt x="1002" y="463"/>
                    <a:pt x="1001" y="461"/>
                    <a:pt x="1002" y="458"/>
                  </a:cubicBezTo>
                  <a:cubicBezTo>
                    <a:pt x="1006" y="441"/>
                    <a:pt x="1013" y="410"/>
                    <a:pt x="1015" y="397"/>
                  </a:cubicBezTo>
                  <a:cubicBezTo>
                    <a:pt x="1016" y="391"/>
                    <a:pt x="1018" y="390"/>
                    <a:pt x="1025" y="391"/>
                  </a:cubicBezTo>
                  <a:cubicBezTo>
                    <a:pt x="1030" y="391"/>
                    <a:pt x="1035" y="391"/>
                    <a:pt x="1039" y="392"/>
                  </a:cubicBezTo>
                  <a:cubicBezTo>
                    <a:pt x="1043" y="393"/>
                    <a:pt x="1045" y="394"/>
                    <a:pt x="1045" y="398"/>
                  </a:cubicBezTo>
                  <a:cubicBezTo>
                    <a:pt x="1044" y="407"/>
                    <a:pt x="1042" y="415"/>
                    <a:pt x="1041" y="422"/>
                  </a:cubicBezTo>
                  <a:cubicBezTo>
                    <a:pt x="1039" y="428"/>
                    <a:pt x="1040" y="429"/>
                    <a:pt x="1046" y="431"/>
                  </a:cubicBezTo>
                  <a:cubicBezTo>
                    <a:pt x="1049" y="431"/>
                    <a:pt x="1058" y="433"/>
                    <a:pt x="1061" y="433"/>
                  </a:cubicBezTo>
                  <a:cubicBezTo>
                    <a:pt x="1065" y="433"/>
                    <a:pt x="1067" y="431"/>
                    <a:pt x="1068" y="426"/>
                  </a:cubicBezTo>
                  <a:cubicBezTo>
                    <a:pt x="1069" y="420"/>
                    <a:pt x="1071" y="412"/>
                    <a:pt x="1072" y="403"/>
                  </a:cubicBezTo>
                  <a:cubicBezTo>
                    <a:pt x="1072" y="399"/>
                    <a:pt x="1074" y="397"/>
                    <a:pt x="1078" y="398"/>
                  </a:cubicBezTo>
                  <a:cubicBezTo>
                    <a:pt x="1081" y="398"/>
                    <a:pt x="1088" y="399"/>
                    <a:pt x="1092" y="400"/>
                  </a:cubicBezTo>
                  <a:cubicBezTo>
                    <a:pt x="1097" y="401"/>
                    <a:pt x="1100" y="401"/>
                    <a:pt x="1099" y="407"/>
                  </a:cubicBezTo>
                  <a:cubicBezTo>
                    <a:pt x="1098" y="419"/>
                    <a:pt x="1094" y="446"/>
                    <a:pt x="1093" y="453"/>
                  </a:cubicBezTo>
                  <a:cubicBezTo>
                    <a:pt x="1091" y="460"/>
                    <a:pt x="1088" y="467"/>
                    <a:pt x="1097" y="469"/>
                  </a:cubicBezTo>
                  <a:cubicBezTo>
                    <a:pt x="1112" y="472"/>
                    <a:pt x="1112" y="472"/>
                    <a:pt x="1112" y="472"/>
                  </a:cubicBezTo>
                  <a:cubicBezTo>
                    <a:pt x="1115" y="473"/>
                    <a:pt x="1119" y="471"/>
                    <a:pt x="1120" y="465"/>
                  </a:cubicBezTo>
                  <a:cubicBezTo>
                    <a:pt x="1123" y="455"/>
                    <a:pt x="1132" y="396"/>
                    <a:pt x="1133" y="379"/>
                  </a:cubicBezTo>
                  <a:cubicBezTo>
                    <a:pt x="1134" y="368"/>
                    <a:pt x="1125" y="370"/>
                    <a:pt x="1107" y="368"/>
                  </a:cubicBezTo>
                  <a:close/>
                  <a:moveTo>
                    <a:pt x="70" y="342"/>
                  </a:moveTo>
                  <a:cubicBezTo>
                    <a:pt x="69" y="345"/>
                    <a:pt x="69" y="346"/>
                    <a:pt x="64" y="345"/>
                  </a:cubicBezTo>
                  <a:cubicBezTo>
                    <a:pt x="56" y="344"/>
                    <a:pt x="44" y="341"/>
                    <a:pt x="35" y="338"/>
                  </a:cubicBezTo>
                  <a:cubicBezTo>
                    <a:pt x="29" y="336"/>
                    <a:pt x="30" y="332"/>
                    <a:pt x="30" y="329"/>
                  </a:cubicBezTo>
                  <a:cubicBezTo>
                    <a:pt x="30" y="324"/>
                    <a:pt x="31" y="306"/>
                    <a:pt x="32" y="304"/>
                  </a:cubicBezTo>
                  <a:cubicBezTo>
                    <a:pt x="33" y="299"/>
                    <a:pt x="33" y="296"/>
                    <a:pt x="39" y="297"/>
                  </a:cubicBezTo>
                  <a:cubicBezTo>
                    <a:pt x="46" y="298"/>
                    <a:pt x="61" y="299"/>
                    <a:pt x="69" y="300"/>
                  </a:cubicBezTo>
                  <a:cubicBezTo>
                    <a:pt x="72" y="301"/>
                    <a:pt x="73" y="301"/>
                    <a:pt x="73" y="303"/>
                  </a:cubicBezTo>
                  <a:cubicBezTo>
                    <a:pt x="73" y="304"/>
                    <a:pt x="70" y="340"/>
                    <a:pt x="70" y="342"/>
                  </a:cubicBezTo>
                  <a:close/>
                  <a:moveTo>
                    <a:pt x="78" y="267"/>
                  </a:moveTo>
                  <a:cubicBezTo>
                    <a:pt x="78" y="268"/>
                    <a:pt x="77" y="269"/>
                    <a:pt x="75" y="269"/>
                  </a:cubicBezTo>
                  <a:cubicBezTo>
                    <a:pt x="67" y="269"/>
                    <a:pt x="48" y="267"/>
                    <a:pt x="42" y="266"/>
                  </a:cubicBezTo>
                  <a:cubicBezTo>
                    <a:pt x="37" y="265"/>
                    <a:pt x="36" y="264"/>
                    <a:pt x="36" y="259"/>
                  </a:cubicBezTo>
                  <a:cubicBezTo>
                    <a:pt x="36" y="255"/>
                    <a:pt x="36" y="249"/>
                    <a:pt x="38" y="242"/>
                  </a:cubicBezTo>
                  <a:cubicBezTo>
                    <a:pt x="40" y="226"/>
                    <a:pt x="46" y="210"/>
                    <a:pt x="60" y="211"/>
                  </a:cubicBezTo>
                  <a:cubicBezTo>
                    <a:pt x="75" y="212"/>
                    <a:pt x="82" y="220"/>
                    <a:pt x="82" y="237"/>
                  </a:cubicBezTo>
                  <a:cubicBezTo>
                    <a:pt x="82" y="253"/>
                    <a:pt x="79" y="265"/>
                    <a:pt x="78" y="267"/>
                  </a:cubicBezTo>
                  <a:close/>
                  <a:moveTo>
                    <a:pt x="442" y="775"/>
                  </a:moveTo>
                  <a:cubicBezTo>
                    <a:pt x="440" y="784"/>
                    <a:pt x="422" y="839"/>
                    <a:pt x="419" y="847"/>
                  </a:cubicBezTo>
                  <a:cubicBezTo>
                    <a:pt x="417" y="854"/>
                    <a:pt x="410" y="851"/>
                    <a:pt x="410" y="851"/>
                  </a:cubicBezTo>
                  <a:cubicBezTo>
                    <a:pt x="399" y="848"/>
                    <a:pt x="399" y="848"/>
                    <a:pt x="399" y="848"/>
                  </a:cubicBezTo>
                  <a:cubicBezTo>
                    <a:pt x="367" y="839"/>
                    <a:pt x="354" y="821"/>
                    <a:pt x="364" y="791"/>
                  </a:cubicBezTo>
                  <a:cubicBezTo>
                    <a:pt x="371" y="770"/>
                    <a:pt x="386" y="758"/>
                    <a:pt x="403" y="760"/>
                  </a:cubicBezTo>
                  <a:cubicBezTo>
                    <a:pt x="415" y="761"/>
                    <a:pt x="426" y="765"/>
                    <a:pt x="441" y="772"/>
                  </a:cubicBezTo>
                  <a:cubicBezTo>
                    <a:pt x="442" y="772"/>
                    <a:pt x="443" y="773"/>
                    <a:pt x="442" y="775"/>
                  </a:cubicBezTo>
                  <a:close/>
                  <a:moveTo>
                    <a:pt x="594" y="855"/>
                  </a:moveTo>
                  <a:cubicBezTo>
                    <a:pt x="593" y="857"/>
                    <a:pt x="592" y="860"/>
                    <a:pt x="591" y="862"/>
                  </a:cubicBezTo>
                  <a:cubicBezTo>
                    <a:pt x="588" y="866"/>
                    <a:pt x="583" y="865"/>
                    <a:pt x="583" y="861"/>
                  </a:cubicBezTo>
                  <a:cubicBezTo>
                    <a:pt x="583" y="859"/>
                    <a:pt x="583" y="854"/>
                    <a:pt x="583" y="854"/>
                  </a:cubicBezTo>
                  <a:cubicBezTo>
                    <a:pt x="583" y="854"/>
                    <a:pt x="582" y="850"/>
                    <a:pt x="587" y="850"/>
                  </a:cubicBezTo>
                  <a:cubicBezTo>
                    <a:pt x="589" y="850"/>
                    <a:pt x="589" y="850"/>
                    <a:pt x="592" y="850"/>
                  </a:cubicBezTo>
                  <a:cubicBezTo>
                    <a:pt x="596" y="850"/>
                    <a:pt x="596" y="853"/>
                    <a:pt x="594" y="855"/>
                  </a:cubicBezTo>
                  <a:close/>
                  <a:moveTo>
                    <a:pt x="583" y="798"/>
                  </a:moveTo>
                  <a:cubicBezTo>
                    <a:pt x="585" y="794"/>
                    <a:pt x="589" y="792"/>
                    <a:pt x="593" y="792"/>
                  </a:cubicBezTo>
                  <a:cubicBezTo>
                    <a:pt x="597" y="792"/>
                    <a:pt x="601" y="794"/>
                    <a:pt x="602" y="798"/>
                  </a:cubicBezTo>
                  <a:cubicBezTo>
                    <a:pt x="603" y="800"/>
                    <a:pt x="602" y="803"/>
                    <a:pt x="599" y="803"/>
                  </a:cubicBezTo>
                  <a:cubicBezTo>
                    <a:pt x="587" y="803"/>
                    <a:pt x="587" y="803"/>
                    <a:pt x="587" y="803"/>
                  </a:cubicBezTo>
                  <a:cubicBezTo>
                    <a:pt x="583" y="803"/>
                    <a:pt x="583" y="800"/>
                    <a:pt x="583" y="798"/>
                  </a:cubicBezTo>
                  <a:close/>
                  <a:moveTo>
                    <a:pt x="583" y="823"/>
                  </a:moveTo>
                  <a:cubicBezTo>
                    <a:pt x="583" y="821"/>
                    <a:pt x="584" y="819"/>
                    <a:pt x="588" y="819"/>
                  </a:cubicBezTo>
                  <a:cubicBezTo>
                    <a:pt x="592" y="819"/>
                    <a:pt x="596" y="819"/>
                    <a:pt x="599" y="819"/>
                  </a:cubicBezTo>
                  <a:cubicBezTo>
                    <a:pt x="602" y="819"/>
                    <a:pt x="603" y="820"/>
                    <a:pt x="603" y="823"/>
                  </a:cubicBezTo>
                  <a:cubicBezTo>
                    <a:pt x="602" y="826"/>
                    <a:pt x="602" y="828"/>
                    <a:pt x="601" y="830"/>
                  </a:cubicBezTo>
                  <a:cubicBezTo>
                    <a:pt x="600" y="834"/>
                    <a:pt x="597" y="834"/>
                    <a:pt x="595" y="834"/>
                  </a:cubicBezTo>
                  <a:cubicBezTo>
                    <a:pt x="587" y="834"/>
                    <a:pt x="587" y="834"/>
                    <a:pt x="587" y="834"/>
                  </a:cubicBezTo>
                  <a:cubicBezTo>
                    <a:pt x="586" y="834"/>
                    <a:pt x="583" y="833"/>
                    <a:pt x="583" y="830"/>
                  </a:cubicBezTo>
                  <a:cubicBezTo>
                    <a:pt x="583" y="827"/>
                    <a:pt x="583" y="825"/>
                    <a:pt x="583" y="823"/>
                  </a:cubicBezTo>
                  <a:close/>
                  <a:moveTo>
                    <a:pt x="566" y="891"/>
                  </a:moveTo>
                  <a:cubicBezTo>
                    <a:pt x="565" y="893"/>
                    <a:pt x="562" y="896"/>
                    <a:pt x="559" y="896"/>
                  </a:cubicBezTo>
                  <a:cubicBezTo>
                    <a:pt x="556" y="896"/>
                    <a:pt x="553" y="893"/>
                    <a:pt x="552" y="891"/>
                  </a:cubicBezTo>
                  <a:cubicBezTo>
                    <a:pt x="551" y="890"/>
                    <a:pt x="551" y="888"/>
                    <a:pt x="551" y="884"/>
                  </a:cubicBezTo>
                  <a:cubicBezTo>
                    <a:pt x="551" y="880"/>
                    <a:pt x="554" y="880"/>
                    <a:pt x="556" y="880"/>
                  </a:cubicBezTo>
                  <a:cubicBezTo>
                    <a:pt x="563" y="880"/>
                    <a:pt x="563" y="880"/>
                    <a:pt x="563" y="880"/>
                  </a:cubicBezTo>
                  <a:cubicBezTo>
                    <a:pt x="564" y="880"/>
                    <a:pt x="567" y="880"/>
                    <a:pt x="567" y="884"/>
                  </a:cubicBezTo>
                  <a:cubicBezTo>
                    <a:pt x="567" y="888"/>
                    <a:pt x="567" y="890"/>
                    <a:pt x="566" y="891"/>
                  </a:cubicBezTo>
                  <a:close/>
                  <a:moveTo>
                    <a:pt x="551" y="823"/>
                  </a:moveTo>
                  <a:cubicBezTo>
                    <a:pt x="551" y="820"/>
                    <a:pt x="552" y="818"/>
                    <a:pt x="556" y="818"/>
                  </a:cubicBezTo>
                  <a:cubicBezTo>
                    <a:pt x="562" y="818"/>
                    <a:pt x="562" y="818"/>
                    <a:pt x="562" y="818"/>
                  </a:cubicBezTo>
                  <a:cubicBezTo>
                    <a:pt x="566" y="818"/>
                    <a:pt x="568" y="820"/>
                    <a:pt x="568" y="823"/>
                  </a:cubicBezTo>
                  <a:cubicBezTo>
                    <a:pt x="568" y="828"/>
                    <a:pt x="568" y="825"/>
                    <a:pt x="568" y="830"/>
                  </a:cubicBezTo>
                  <a:cubicBezTo>
                    <a:pt x="568" y="833"/>
                    <a:pt x="566" y="834"/>
                    <a:pt x="562" y="834"/>
                  </a:cubicBezTo>
                  <a:cubicBezTo>
                    <a:pt x="556" y="834"/>
                    <a:pt x="556" y="834"/>
                    <a:pt x="556" y="834"/>
                  </a:cubicBezTo>
                  <a:cubicBezTo>
                    <a:pt x="553" y="834"/>
                    <a:pt x="551" y="833"/>
                    <a:pt x="551" y="830"/>
                  </a:cubicBezTo>
                  <a:cubicBezTo>
                    <a:pt x="551" y="825"/>
                    <a:pt x="551" y="827"/>
                    <a:pt x="551" y="823"/>
                  </a:cubicBezTo>
                  <a:close/>
                  <a:moveTo>
                    <a:pt x="551" y="854"/>
                  </a:moveTo>
                  <a:cubicBezTo>
                    <a:pt x="551" y="851"/>
                    <a:pt x="552" y="849"/>
                    <a:pt x="556" y="849"/>
                  </a:cubicBezTo>
                  <a:cubicBezTo>
                    <a:pt x="562" y="849"/>
                    <a:pt x="562" y="849"/>
                    <a:pt x="562" y="849"/>
                  </a:cubicBezTo>
                  <a:cubicBezTo>
                    <a:pt x="566" y="849"/>
                    <a:pt x="568" y="851"/>
                    <a:pt x="568" y="854"/>
                  </a:cubicBezTo>
                  <a:cubicBezTo>
                    <a:pt x="568" y="858"/>
                    <a:pt x="568" y="856"/>
                    <a:pt x="568" y="860"/>
                  </a:cubicBezTo>
                  <a:cubicBezTo>
                    <a:pt x="568" y="864"/>
                    <a:pt x="566" y="865"/>
                    <a:pt x="562" y="865"/>
                  </a:cubicBezTo>
                  <a:cubicBezTo>
                    <a:pt x="556" y="865"/>
                    <a:pt x="556" y="865"/>
                    <a:pt x="556" y="865"/>
                  </a:cubicBezTo>
                  <a:cubicBezTo>
                    <a:pt x="553" y="865"/>
                    <a:pt x="551" y="864"/>
                    <a:pt x="551" y="860"/>
                  </a:cubicBezTo>
                  <a:cubicBezTo>
                    <a:pt x="551" y="856"/>
                    <a:pt x="551" y="858"/>
                    <a:pt x="551" y="854"/>
                  </a:cubicBezTo>
                  <a:close/>
                  <a:moveTo>
                    <a:pt x="494" y="186"/>
                  </a:moveTo>
                  <a:cubicBezTo>
                    <a:pt x="494" y="187"/>
                    <a:pt x="494" y="187"/>
                    <a:pt x="494" y="187"/>
                  </a:cubicBezTo>
                  <a:cubicBezTo>
                    <a:pt x="494" y="186"/>
                    <a:pt x="494" y="186"/>
                    <a:pt x="494" y="186"/>
                  </a:cubicBezTo>
                  <a:close/>
                  <a:moveTo>
                    <a:pt x="238" y="204"/>
                  </a:moveTo>
                  <a:cubicBezTo>
                    <a:pt x="247" y="200"/>
                    <a:pt x="339" y="165"/>
                    <a:pt x="354" y="162"/>
                  </a:cubicBezTo>
                  <a:cubicBezTo>
                    <a:pt x="369" y="158"/>
                    <a:pt x="405" y="152"/>
                    <a:pt x="433" y="159"/>
                  </a:cubicBezTo>
                  <a:cubicBezTo>
                    <a:pt x="446" y="163"/>
                    <a:pt x="476" y="173"/>
                    <a:pt x="492" y="187"/>
                  </a:cubicBezTo>
                  <a:cubicBezTo>
                    <a:pt x="490" y="187"/>
                    <a:pt x="485" y="185"/>
                    <a:pt x="484" y="185"/>
                  </a:cubicBezTo>
                  <a:cubicBezTo>
                    <a:pt x="481" y="184"/>
                    <a:pt x="473" y="182"/>
                    <a:pt x="471" y="186"/>
                  </a:cubicBezTo>
                  <a:cubicBezTo>
                    <a:pt x="469" y="192"/>
                    <a:pt x="477" y="196"/>
                    <a:pt x="477" y="196"/>
                  </a:cubicBezTo>
                  <a:cubicBezTo>
                    <a:pt x="477" y="196"/>
                    <a:pt x="497" y="205"/>
                    <a:pt x="500" y="208"/>
                  </a:cubicBezTo>
                  <a:cubicBezTo>
                    <a:pt x="504" y="211"/>
                    <a:pt x="510" y="215"/>
                    <a:pt x="512" y="219"/>
                  </a:cubicBezTo>
                  <a:cubicBezTo>
                    <a:pt x="513" y="223"/>
                    <a:pt x="511" y="224"/>
                    <a:pt x="510" y="223"/>
                  </a:cubicBezTo>
                  <a:cubicBezTo>
                    <a:pt x="508" y="222"/>
                    <a:pt x="507" y="221"/>
                    <a:pt x="505" y="221"/>
                  </a:cubicBezTo>
                  <a:cubicBezTo>
                    <a:pt x="500" y="218"/>
                    <a:pt x="496" y="219"/>
                    <a:pt x="495" y="221"/>
                  </a:cubicBezTo>
                  <a:cubicBezTo>
                    <a:pt x="492" y="225"/>
                    <a:pt x="496" y="229"/>
                    <a:pt x="499" y="231"/>
                  </a:cubicBezTo>
                  <a:cubicBezTo>
                    <a:pt x="501" y="233"/>
                    <a:pt x="504" y="234"/>
                    <a:pt x="513" y="240"/>
                  </a:cubicBezTo>
                  <a:cubicBezTo>
                    <a:pt x="517" y="242"/>
                    <a:pt x="523" y="245"/>
                    <a:pt x="527" y="256"/>
                  </a:cubicBezTo>
                  <a:cubicBezTo>
                    <a:pt x="530" y="263"/>
                    <a:pt x="521" y="258"/>
                    <a:pt x="521" y="258"/>
                  </a:cubicBezTo>
                  <a:cubicBezTo>
                    <a:pt x="521" y="258"/>
                    <a:pt x="513" y="255"/>
                    <a:pt x="511" y="258"/>
                  </a:cubicBezTo>
                  <a:cubicBezTo>
                    <a:pt x="508" y="264"/>
                    <a:pt x="516" y="268"/>
                    <a:pt x="516" y="268"/>
                  </a:cubicBezTo>
                  <a:cubicBezTo>
                    <a:pt x="516" y="268"/>
                    <a:pt x="523" y="272"/>
                    <a:pt x="530" y="278"/>
                  </a:cubicBezTo>
                  <a:cubicBezTo>
                    <a:pt x="539" y="284"/>
                    <a:pt x="540" y="288"/>
                    <a:pt x="542" y="293"/>
                  </a:cubicBezTo>
                  <a:cubicBezTo>
                    <a:pt x="544" y="299"/>
                    <a:pt x="537" y="297"/>
                    <a:pt x="535" y="296"/>
                  </a:cubicBezTo>
                  <a:cubicBezTo>
                    <a:pt x="534" y="296"/>
                    <a:pt x="527" y="293"/>
                    <a:pt x="525" y="297"/>
                  </a:cubicBezTo>
                  <a:cubicBezTo>
                    <a:pt x="523" y="302"/>
                    <a:pt x="530" y="305"/>
                    <a:pt x="530" y="305"/>
                  </a:cubicBezTo>
                  <a:cubicBezTo>
                    <a:pt x="530" y="305"/>
                    <a:pt x="540" y="311"/>
                    <a:pt x="546" y="314"/>
                  </a:cubicBezTo>
                  <a:cubicBezTo>
                    <a:pt x="551" y="317"/>
                    <a:pt x="553" y="320"/>
                    <a:pt x="555" y="324"/>
                  </a:cubicBezTo>
                  <a:cubicBezTo>
                    <a:pt x="556" y="328"/>
                    <a:pt x="555" y="330"/>
                    <a:pt x="550" y="329"/>
                  </a:cubicBezTo>
                  <a:cubicBezTo>
                    <a:pt x="547" y="328"/>
                    <a:pt x="542" y="326"/>
                    <a:pt x="540" y="330"/>
                  </a:cubicBezTo>
                  <a:cubicBezTo>
                    <a:pt x="539" y="334"/>
                    <a:pt x="542" y="336"/>
                    <a:pt x="549" y="340"/>
                  </a:cubicBezTo>
                  <a:cubicBezTo>
                    <a:pt x="550" y="340"/>
                    <a:pt x="561" y="344"/>
                    <a:pt x="564" y="348"/>
                  </a:cubicBezTo>
                  <a:cubicBezTo>
                    <a:pt x="567" y="353"/>
                    <a:pt x="563" y="354"/>
                    <a:pt x="562" y="354"/>
                  </a:cubicBezTo>
                  <a:cubicBezTo>
                    <a:pt x="560" y="354"/>
                    <a:pt x="554" y="353"/>
                    <a:pt x="552" y="355"/>
                  </a:cubicBezTo>
                  <a:cubicBezTo>
                    <a:pt x="548" y="360"/>
                    <a:pt x="556" y="363"/>
                    <a:pt x="558" y="364"/>
                  </a:cubicBezTo>
                  <a:cubicBezTo>
                    <a:pt x="561" y="365"/>
                    <a:pt x="567" y="367"/>
                    <a:pt x="570" y="368"/>
                  </a:cubicBezTo>
                  <a:cubicBezTo>
                    <a:pt x="572" y="369"/>
                    <a:pt x="573" y="371"/>
                    <a:pt x="574" y="372"/>
                  </a:cubicBezTo>
                  <a:cubicBezTo>
                    <a:pt x="575" y="375"/>
                    <a:pt x="575" y="376"/>
                    <a:pt x="575" y="376"/>
                  </a:cubicBezTo>
                  <a:cubicBezTo>
                    <a:pt x="575" y="376"/>
                    <a:pt x="578" y="381"/>
                    <a:pt x="582" y="381"/>
                  </a:cubicBezTo>
                  <a:cubicBezTo>
                    <a:pt x="587" y="382"/>
                    <a:pt x="592" y="380"/>
                    <a:pt x="588" y="372"/>
                  </a:cubicBezTo>
                  <a:cubicBezTo>
                    <a:pt x="585" y="364"/>
                    <a:pt x="519" y="201"/>
                    <a:pt x="519" y="201"/>
                  </a:cubicBezTo>
                  <a:cubicBezTo>
                    <a:pt x="519" y="201"/>
                    <a:pt x="511" y="187"/>
                    <a:pt x="524" y="161"/>
                  </a:cubicBezTo>
                  <a:cubicBezTo>
                    <a:pt x="537" y="135"/>
                    <a:pt x="561" y="112"/>
                    <a:pt x="600" y="87"/>
                  </a:cubicBezTo>
                  <a:cubicBezTo>
                    <a:pt x="640" y="62"/>
                    <a:pt x="686" y="51"/>
                    <a:pt x="702" y="41"/>
                  </a:cubicBezTo>
                  <a:cubicBezTo>
                    <a:pt x="717" y="32"/>
                    <a:pt x="724" y="26"/>
                    <a:pt x="724" y="26"/>
                  </a:cubicBezTo>
                  <a:cubicBezTo>
                    <a:pt x="724" y="26"/>
                    <a:pt x="729" y="21"/>
                    <a:pt x="732" y="27"/>
                  </a:cubicBezTo>
                  <a:cubicBezTo>
                    <a:pt x="735" y="33"/>
                    <a:pt x="749" y="58"/>
                    <a:pt x="749" y="58"/>
                  </a:cubicBezTo>
                  <a:cubicBezTo>
                    <a:pt x="749" y="58"/>
                    <a:pt x="754" y="65"/>
                    <a:pt x="744" y="69"/>
                  </a:cubicBezTo>
                  <a:cubicBezTo>
                    <a:pt x="735" y="73"/>
                    <a:pt x="722" y="82"/>
                    <a:pt x="715" y="93"/>
                  </a:cubicBezTo>
                  <a:cubicBezTo>
                    <a:pt x="708" y="105"/>
                    <a:pt x="686" y="112"/>
                    <a:pt x="678" y="107"/>
                  </a:cubicBezTo>
                  <a:cubicBezTo>
                    <a:pt x="670" y="102"/>
                    <a:pt x="673" y="88"/>
                    <a:pt x="676" y="86"/>
                  </a:cubicBezTo>
                  <a:cubicBezTo>
                    <a:pt x="678" y="85"/>
                    <a:pt x="681" y="80"/>
                    <a:pt x="676" y="78"/>
                  </a:cubicBezTo>
                  <a:cubicBezTo>
                    <a:pt x="672" y="76"/>
                    <a:pt x="653" y="87"/>
                    <a:pt x="651" y="100"/>
                  </a:cubicBezTo>
                  <a:cubicBezTo>
                    <a:pt x="648" y="113"/>
                    <a:pt x="651" y="119"/>
                    <a:pt x="657" y="125"/>
                  </a:cubicBezTo>
                  <a:cubicBezTo>
                    <a:pt x="662" y="131"/>
                    <a:pt x="664" y="138"/>
                    <a:pt x="651" y="138"/>
                  </a:cubicBezTo>
                  <a:cubicBezTo>
                    <a:pt x="638" y="138"/>
                    <a:pt x="626" y="116"/>
                    <a:pt x="635" y="103"/>
                  </a:cubicBezTo>
                  <a:cubicBezTo>
                    <a:pt x="639" y="96"/>
                    <a:pt x="641" y="93"/>
                    <a:pt x="636" y="92"/>
                  </a:cubicBezTo>
                  <a:cubicBezTo>
                    <a:pt x="631" y="92"/>
                    <a:pt x="620" y="101"/>
                    <a:pt x="617" y="106"/>
                  </a:cubicBezTo>
                  <a:cubicBezTo>
                    <a:pt x="613" y="111"/>
                    <a:pt x="604" y="148"/>
                    <a:pt x="632" y="163"/>
                  </a:cubicBezTo>
                  <a:cubicBezTo>
                    <a:pt x="642" y="168"/>
                    <a:pt x="657" y="168"/>
                    <a:pt x="655" y="172"/>
                  </a:cubicBezTo>
                  <a:cubicBezTo>
                    <a:pt x="653" y="177"/>
                    <a:pt x="648" y="179"/>
                    <a:pt x="644" y="176"/>
                  </a:cubicBezTo>
                  <a:cubicBezTo>
                    <a:pt x="640" y="173"/>
                    <a:pt x="638" y="171"/>
                    <a:pt x="635" y="177"/>
                  </a:cubicBezTo>
                  <a:cubicBezTo>
                    <a:pt x="632" y="183"/>
                    <a:pt x="636" y="197"/>
                    <a:pt x="650" y="194"/>
                  </a:cubicBezTo>
                  <a:cubicBezTo>
                    <a:pt x="664" y="190"/>
                    <a:pt x="661" y="197"/>
                    <a:pt x="661" y="204"/>
                  </a:cubicBezTo>
                  <a:cubicBezTo>
                    <a:pt x="660" y="211"/>
                    <a:pt x="659" y="224"/>
                    <a:pt x="667" y="241"/>
                  </a:cubicBezTo>
                  <a:cubicBezTo>
                    <a:pt x="668" y="243"/>
                    <a:pt x="663" y="247"/>
                    <a:pt x="664" y="249"/>
                  </a:cubicBezTo>
                  <a:cubicBezTo>
                    <a:pt x="665" y="251"/>
                    <a:pt x="672" y="252"/>
                    <a:pt x="672" y="254"/>
                  </a:cubicBezTo>
                  <a:cubicBezTo>
                    <a:pt x="681" y="269"/>
                    <a:pt x="676" y="269"/>
                    <a:pt x="674" y="273"/>
                  </a:cubicBezTo>
                  <a:cubicBezTo>
                    <a:pt x="671" y="277"/>
                    <a:pt x="657" y="296"/>
                    <a:pt x="667" y="316"/>
                  </a:cubicBezTo>
                  <a:cubicBezTo>
                    <a:pt x="676" y="337"/>
                    <a:pt x="689" y="343"/>
                    <a:pt x="696" y="347"/>
                  </a:cubicBezTo>
                  <a:cubicBezTo>
                    <a:pt x="703" y="352"/>
                    <a:pt x="703" y="355"/>
                    <a:pt x="699" y="358"/>
                  </a:cubicBezTo>
                  <a:cubicBezTo>
                    <a:pt x="695" y="361"/>
                    <a:pt x="680" y="370"/>
                    <a:pt x="674" y="391"/>
                  </a:cubicBezTo>
                  <a:cubicBezTo>
                    <a:pt x="668" y="411"/>
                    <a:pt x="656" y="427"/>
                    <a:pt x="650" y="419"/>
                  </a:cubicBezTo>
                  <a:cubicBezTo>
                    <a:pt x="643" y="410"/>
                    <a:pt x="621" y="385"/>
                    <a:pt x="585" y="387"/>
                  </a:cubicBezTo>
                  <a:cubicBezTo>
                    <a:pt x="549" y="389"/>
                    <a:pt x="530" y="398"/>
                    <a:pt x="511" y="439"/>
                  </a:cubicBezTo>
                  <a:cubicBezTo>
                    <a:pt x="504" y="454"/>
                    <a:pt x="503" y="461"/>
                    <a:pt x="498" y="466"/>
                  </a:cubicBezTo>
                  <a:cubicBezTo>
                    <a:pt x="489" y="474"/>
                    <a:pt x="479" y="470"/>
                    <a:pt x="476" y="466"/>
                  </a:cubicBezTo>
                  <a:cubicBezTo>
                    <a:pt x="472" y="461"/>
                    <a:pt x="447" y="450"/>
                    <a:pt x="429" y="453"/>
                  </a:cubicBezTo>
                  <a:cubicBezTo>
                    <a:pt x="411" y="457"/>
                    <a:pt x="409" y="465"/>
                    <a:pt x="415" y="472"/>
                  </a:cubicBezTo>
                  <a:cubicBezTo>
                    <a:pt x="422" y="479"/>
                    <a:pt x="435" y="487"/>
                    <a:pt x="428" y="491"/>
                  </a:cubicBezTo>
                  <a:cubicBezTo>
                    <a:pt x="421" y="495"/>
                    <a:pt x="415" y="510"/>
                    <a:pt x="400" y="518"/>
                  </a:cubicBezTo>
                  <a:cubicBezTo>
                    <a:pt x="393" y="522"/>
                    <a:pt x="388" y="523"/>
                    <a:pt x="383" y="514"/>
                  </a:cubicBezTo>
                  <a:cubicBezTo>
                    <a:pt x="379" y="506"/>
                    <a:pt x="235" y="215"/>
                    <a:pt x="235" y="215"/>
                  </a:cubicBezTo>
                  <a:cubicBezTo>
                    <a:pt x="235" y="215"/>
                    <a:pt x="230" y="209"/>
                    <a:pt x="238" y="204"/>
                  </a:cubicBezTo>
                  <a:close/>
                  <a:moveTo>
                    <a:pt x="722" y="293"/>
                  </a:moveTo>
                  <a:cubicBezTo>
                    <a:pt x="723" y="300"/>
                    <a:pt x="722" y="307"/>
                    <a:pt x="728" y="306"/>
                  </a:cubicBezTo>
                  <a:cubicBezTo>
                    <a:pt x="734" y="305"/>
                    <a:pt x="764" y="301"/>
                    <a:pt x="768" y="304"/>
                  </a:cubicBezTo>
                  <a:cubicBezTo>
                    <a:pt x="770" y="306"/>
                    <a:pt x="770" y="310"/>
                    <a:pt x="765" y="310"/>
                  </a:cubicBezTo>
                  <a:cubicBezTo>
                    <a:pt x="759" y="310"/>
                    <a:pt x="759" y="327"/>
                    <a:pt x="767" y="333"/>
                  </a:cubicBezTo>
                  <a:cubicBezTo>
                    <a:pt x="776" y="340"/>
                    <a:pt x="791" y="333"/>
                    <a:pt x="789" y="340"/>
                  </a:cubicBezTo>
                  <a:cubicBezTo>
                    <a:pt x="788" y="346"/>
                    <a:pt x="777" y="346"/>
                    <a:pt x="766" y="343"/>
                  </a:cubicBezTo>
                  <a:cubicBezTo>
                    <a:pt x="755" y="341"/>
                    <a:pt x="750" y="339"/>
                    <a:pt x="740" y="342"/>
                  </a:cubicBezTo>
                  <a:cubicBezTo>
                    <a:pt x="728" y="345"/>
                    <a:pt x="714" y="335"/>
                    <a:pt x="714" y="335"/>
                  </a:cubicBezTo>
                  <a:cubicBezTo>
                    <a:pt x="714" y="335"/>
                    <a:pt x="692" y="323"/>
                    <a:pt x="688" y="310"/>
                  </a:cubicBezTo>
                  <a:cubicBezTo>
                    <a:pt x="685" y="302"/>
                    <a:pt x="685" y="290"/>
                    <a:pt x="691" y="281"/>
                  </a:cubicBezTo>
                  <a:cubicBezTo>
                    <a:pt x="698" y="271"/>
                    <a:pt x="701" y="271"/>
                    <a:pt x="706" y="274"/>
                  </a:cubicBezTo>
                  <a:cubicBezTo>
                    <a:pt x="712" y="277"/>
                    <a:pt x="729" y="280"/>
                    <a:pt x="733" y="275"/>
                  </a:cubicBezTo>
                  <a:cubicBezTo>
                    <a:pt x="737" y="270"/>
                    <a:pt x="741" y="259"/>
                    <a:pt x="745" y="263"/>
                  </a:cubicBezTo>
                  <a:cubicBezTo>
                    <a:pt x="750" y="268"/>
                    <a:pt x="753" y="279"/>
                    <a:pt x="746" y="283"/>
                  </a:cubicBezTo>
                  <a:cubicBezTo>
                    <a:pt x="744" y="285"/>
                    <a:pt x="744" y="285"/>
                    <a:pt x="742" y="285"/>
                  </a:cubicBezTo>
                  <a:cubicBezTo>
                    <a:pt x="739" y="284"/>
                    <a:pt x="740" y="281"/>
                    <a:pt x="730" y="284"/>
                  </a:cubicBezTo>
                  <a:cubicBezTo>
                    <a:pt x="724" y="286"/>
                    <a:pt x="721" y="286"/>
                    <a:pt x="722" y="293"/>
                  </a:cubicBezTo>
                  <a:close/>
                  <a:moveTo>
                    <a:pt x="722" y="252"/>
                  </a:moveTo>
                  <a:cubicBezTo>
                    <a:pt x="721" y="255"/>
                    <a:pt x="718" y="260"/>
                    <a:pt x="706" y="250"/>
                  </a:cubicBezTo>
                  <a:cubicBezTo>
                    <a:pt x="704" y="248"/>
                    <a:pt x="704" y="244"/>
                    <a:pt x="700" y="244"/>
                  </a:cubicBezTo>
                  <a:cubicBezTo>
                    <a:pt x="686" y="244"/>
                    <a:pt x="680" y="235"/>
                    <a:pt x="681" y="218"/>
                  </a:cubicBezTo>
                  <a:cubicBezTo>
                    <a:pt x="681" y="210"/>
                    <a:pt x="687" y="208"/>
                    <a:pt x="688" y="214"/>
                  </a:cubicBezTo>
                  <a:cubicBezTo>
                    <a:pt x="690" y="220"/>
                    <a:pt x="698" y="231"/>
                    <a:pt x="707" y="233"/>
                  </a:cubicBezTo>
                  <a:cubicBezTo>
                    <a:pt x="715" y="235"/>
                    <a:pt x="723" y="237"/>
                    <a:pt x="723" y="243"/>
                  </a:cubicBezTo>
                  <a:cubicBezTo>
                    <a:pt x="722" y="250"/>
                    <a:pt x="723" y="249"/>
                    <a:pt x="722" y="252"/>
                  </a:cubicBezTo>
                  <a:close/>
                  <a:moveTo>
                    <a:pt x="632" y="444"/>
                  </a:moveTo>
                  <a:cubicBezTo>
                    <a:pt x="629" y="450"/>
                    <a:pt x="622" y="454"/>
                    <a:pt x="613" y="453"/>
                  </a:cubicBezTo>
                  <a:cubicBezTo>
                    <a:pt x="594" y="450"/>
                    <a:pt x="581" y="453"/>
                    <a:pt x="568" y="458"/>
                  </a:cubicBezTo>
                  <a:cubicBezTo>
                    <a:pt x="560" y="460"/>
                    <a:pt x="542" y="462"/>
                    <a:pt x="538" y="460"/>
                  </a:cubicBezTo>
                  <a:cubicBezTo>
                    <a:pt x="534" y="459"/>
                    <a:pt x="530" y="456"/>
                    <a:pt x="531" y="448"/>
                  </a:cubicBezTo>
                  <a:cubicBezTo>
                    <a:pt x="533" y="438"/>
                    <a:pt x="539" y="414"/>
                    <a:pt x="566" y="408"/>
                  </a:cubicBezTo>
                  <a:cubicBezTo>
                    <a:pt x="592" y="402"/>
                    <a:pt x="611" y="408"/>
                    <a:pt x="622" y="418"/>
                  </a:cubicBezTo>
                  <a:cubicBezTo>
                    <a:pt x="633" y="427"/>
                    <a:pt x="637" y="436"/>
                    <a:pt x="632" y="444"/>
                  </a:cubicBezTo>
                  <a:close/>
                  <a:moveTo>
                    <a:pt x="201" y="265"/>
                  </a:moveTo>
                  <a:cubicBezTo>
                    <a:pt x="217" y="265"/>
                    <a:pt x="239" y="264"/>
                    <a:pt x="239" y="264"/>
                  </a:cubicBezTo>
                  <a:cubicBezTo>
                    <a:pt x="239" y="264"/>
                    <a:pt x="245" y="263"/>
                    <a:pt x="248" y="270"/>
                  </a:cubicBezTo>
                  <a:cubicBezTo>
                    <a:pt x="252" y="278"/>
                    <a:pt x="377" y="529"/>
                    <a:pt x="377" y="529"/>
                  </a:cubicBezTo>
                  <a:cubicBezTo>
                    <a:pt x="381" y="538"/>
                    <a:pt x="385" y="536"/>
                    <a:pt x="390" y="534"/>
                  </a:cubicBezTo>
                  <a:cubicBezTo>
                    <a:pt x="396" y="532"/>
                    <a:pt x="401" y="535"/>
                    <a:pt x="401" y="535"/>
                  </a:cubicBezTo>
                  <a:cubicBezTo>
                    <a:pt x="401" y="535"/>
                    <a:pt x="406" y="538"/>
                    <a:pt x="413" y="544"/>
                  </a:cubicBezTo>
                  <a:cubicBezTo>
                    <a:pt x="421" y="550"/>
                    <a:pt x="410" y="556"/>
                    <a:pt x="410" y="556"/>
                  </a:cubicBezTo>
                  <a:cubicBezTo>
                    <a:pt x="360" y="571"/>
                    <a:pt x="360" y="571"/>
                    <a:pt x="360" y="571"/>
                  </a:cubicBezTo>
                  <a:cubicBezTo>
                    <a:pt x="360" y="571"/>
                    <a:pt x="353" y="574"/>
                    <a:pt x="349" y="566"/>
                  </a:cubicBezTo>
                  <a:cubicBezTo>
                    <a:pt x="345" y="557"/>
                    <a:pt x="198" y="273"/>
                    <a:pt x="198" y="273"/>
                  </a:cubicBezTo>
                  <a:cubicBezTo>
                    <a:pt x="198" y="273"/>
                    <a:pt x="193" y="265"/>
                    <a:pt x="201" y="265"/>
                  </a:cubicBezTo>
                  <a:close/>
                  <a:moveTo>
                    <a:pt x="370" y="632"/>
                  </a:moveTo>
                  <a:cubicBezTo>
                    <a:pt x="370" y="632"/>
                    <a:pt x="364" y="631"/>
                    <a:pt x="364" y="635"/>
                  </a:cubicBezTo>
                  <a:cubicBezTo>
                    <a:pt x="364" y="639"/>
                    <a:pt x="365" y="643"/>
                    <a:pt x="365" y="643"/>
                  </a:cubicBezTo>
                  <a:cubicBezTo>
                    <a:pt x="365" y="643"/>
                    <a:pt x="362" y="647"/>
                    <a:pt x="359" y="642"/>
                  </a:cubicBezTo>
                  <a:cubicBezTo>
                    <a:pt x="356" y="637"/>
                    <a:pt x="341" y="605"/>
                    <a:pt x="341" y="605"/>
                  </a:cubicBezTo>
                  <a:cubicBezTo>
                    <a:pt x="341" y="605"/>
                    <a:pt x="338" y="600"/>
                    <a:pt x="333" y="602"/>
                  </a:cubicBezTo>
                  <a:cubicBezTo>
                    <a:pt x="328" y="604"/>
                    <a:pt x="325" y="606"/>
                    <a:pt x="328" y="612"/>
                  </a:cubicBezTo>
                  <a:cubicBezTo>
                    <a:pt x="330" y="617"/>
                    <a:pt x="343" y="641"/>
                    <a:pt x="343" y="641"/>
                  </a:cubicBezTo>
                  <a:cubicBezTo>
                    <a:pt x="343" y="641"/>
                    <a:pt x="348" y="648"/>
                    <a:pt x="342" y="651"/>
                  </a:cubicBezTo>
                  <a:cubicBezTo>
                    <a:pt x="329" y="658"/>
                    <a:pt x="325" y="645"/>
                    <a:pt x="320" y="639"/>
                  </a:cubicBezTo>
                  <a:cubicBezTo>
                    <a:pt x="315" y="632"/>
                    <a:pt x="153" y="356"/>
                    <a:pt x="153" y="356"/>
                  </a:cubicBezTo>
                  <a:cubicBezTo>
                    <a:pt x="153" y="356"/>
                    <a:pt x="145" y="347"/>
                    <a:pt x="155" y="342"/>
                  </a:cubicBezTo>
                  <a:cubicBezTo>
                    <a:pt x="164" y="337"/>
                    <a:pt x="194" y="318"/>
                    <a:pt x="194" y="318"/>
                  </a:cubicBezTo>
                  <a:cubicBezTo>
                    <a:pt x="194" y="318"/>
                    <a:pt x="202" y="312"/>
                    <a:pt x="209" y="325"/>
                  </a:cubicBezTo>
                  <a:cubicBezTo>
                    <a:pt x="216" y="338"/>
                    <a:pt x="343" y="584"/>
                    <a:pt x="343" y="584"/>
                  </a:cubicBezTo>
                  <a:cubicBezTo>
                    <a:pt x="343" y="584"/>
                    <a:pt x="344" y="591"/>
                    <a:pt x="355" y="588"/>
                  </a:cubicBezTo>
                  <a:cubicBezTo>
                    <a:pt x="366" y="584"/>
                    <a:pt x="430" y="563"/>
                    <a:pt x="430" y="563"/>
                  </a:cubicBezTo>
                  <a:cubicBezTo>
                    <a:pt x="430" y="563"/>
                    <a:pt x="437" y="565"/>
                    <a:pt x="442" y="564"/>
                  </a:cubicBezTo>
                  <a:cubicBezTo>
                    <a:pt x="442" y="564"/>
                    <a:pt x="444" y="581"/>
                    <a:pt x="451" y="582"/>
                  </a:cubicBezTo>
                  <a:cubicBezTo>
                    <a:pt x="457" y="583"/>
                    <a:pt x="474" y="578"/>
                    <a:pt x="475" y="581"/>
                  </a:cubicBezTo>
                  <a:cubicBezTo>
                    <a:pt x="476" y="585"/>
                    <a:pt x="476" y="604"/>
                    <a:pt x="476" y="604"/>
                  </a:cubicBezTo>
                  <a:cubicBezTo>
                    <a:pt x="476" y="604"/>
                    <a:pt x="477" y="612"/>
                    <a:pt x="470" y="614"/>
                  </a:cubicBezTo>
                  <a:cubicBezTo>
                    <a:pt x="462" y="615"/>
                    <a:pt x="447" y="623"/>
                    <a:pt x="442" y="627"/>
                  </a:cubicBezTo>
                  <a:cubicBezTo>
                    <a:pt x="437" y="631"/>
                    <a:pt x="427" y="632"/>
                    <a:pt x="424" y="630"/>
                  </a:cubicBezTo>
                  <a:cubicBezTo>
                    <a:pt x="420" y="627"/>
                    <a:pt x="414" y="629"/>
                    <a:pt x="413" y="621"/>
                  </a:cubicBezTo>
                  <a:cubicBezTo>
                    <a:pt x="412" y="613"/>
                    <a:pt x="405" y="601"/>
                    <a:pt x="394" y="604"/>
                  </a:cubicBezTo>
                  <a:cubicBezTo>
                    <a:pt x="382" y="607"/>
                    <a:pt x="378" y="608"/>
                    <a:pt x="378" y="608"/>
                  </a:cubicBezTo>
                  <a:cubicBezTo>
                    <a:pt x="378" y="608"/>
                    <a:pt x="374" y="610"/>
                    <a:pt x="371" y="605"/>
                  </a:cubicBezTo>
                  <a:cubicBezTo>
                    <a:pt x="369" y="600"/>
                    <a:pt x="376" y="597"/>
                    <a:pt x="382" y="596"/>
                  </a:cubicBezTo>
                  <a:cubicBezTo>
                    <a:pt x="389" y="595"/>
                    <a:pt x="395" y="594"/>
                    <a:pt x="394" y="589"/>
                  </a:cubicBezTo>
                  <a:cubicBezTo>
                    <a:pt x="393" y="583"/>
                    <a:pt x="390" y="582"/>
                    <a:pt x="386" y="582"/>
                  </a:cubicBezTo>
                  <a:cubicBezTo>
                    <a:pt x="386" y="582"/>
                    <a:pt x="374" y="585"/>
                    <a:pt x="367" y="588"/>
                  </a:cubicBezTo>
                  <a:cubicBezTo>
                    <a:pt x="361" y="592"/>
                    <a:pt x="351" y="599"/>
                    <a:pt x="355" y="612"/>
                  </a:cubicBezTo>
                  <a:cubicBezTo>
                    <a:pt x="359" y="626"/>
                    <a:pt x="372" y="623"/>
                    <a:pt x="376" y="621"/>
                  </a:cubicBezTo>
                  <a:cubicBezTo>
                    <a:pt x="380" y="620"/>
                    <a:pt x="391" y="617"/>
                    <a:pt x="394" y="620"/>
                  </a:cubicBezTo>
                  <a:cubicBezTo>
                    <a:pt x="397" y="623"/>
                    <a:pt x="396" y="627"/>
                    <a:pt x="390" y="629"/>
                  </a:cubicBezTo>
                  <a:cubicBezTo>
                    <a:pt x="383" y="631"/>
                    <a:pt x="370" y="632"/>
                    <a:pt x="370" y="632"/>
                  </a:cubicBezTo>
                  <a:close/>
                  <a:moveTo>
                    <a:pt x="430" y="683"/>
                  </a:moveTo>
                  <a:cubicBezTo>
                    <a:pt x="428" y="686"/>
                    <a:pt x="426" y="691"/>
                    <a:pt x="421" y="689"/>
                  </a:cubicBezTo>
                  <a:cubicBezTo>
                    <a:pt x="417" y="687"/>
                    <a:pt x="424" y="681"/>
                    <a:pt x="424" y="681"/>
                  </a:cubicBezTo>
                  <a:cubicBezTo>
                    <a:pt x="424" y="681"/>
                    <a:pt x="423" y="677"/>
                    <a:pt x="421" y="678"/>
                  </a:cubicBezTo>
                  <a:cubicBezTo>
                    <a:pt x="419" y="679"/>
                    <a:pt x="418" y="685"/>
                    <a:pt x="412" y="681"/>
                  </a:cubicBezTo>
                  <a:cubicBezTo>
                    <a:pt x="409" y="679"/>
                    <a:pt x="412" y="677"/>
                    <a:pt x="416" y="673"/>
                  </a:cubicBezTo>
                  <a:cubicBezTo>
                    <a:pt x="420" y="669"/>
                    <a:pt x="415" y="666"/>
                    <a:pt x="413" y="668"/>
                  </a:cubicBezTo>
                  <a:cubicBezTo>
                    <a:pt x="406" y="673"/>
                    <a:pt x="399" y="667"/>
                    <a:pt x="405" y="663"/>
                  </a:cubicBezTo>
                  <a:cubicBezTo>
                    <a:pt x="411" y="660"/>
                    <a:pt x="415" y="655"/>
                    <a:pt x="406" y="656"/>
                  </a:cubicBezTo>
                  <a:cubicBezTo>
                    <a:pt x="400" y="656"/>
                    <a:pt x="396" y="658"/>
                    <a:pt x="393" y="649"/>
                  </a:cubicBezTo>
                  <a:cubicBezTo>
                    <a:pt x="390" y="641"/>
                    <a:pt x="408" y="643"/>
                    <a:pt x="415" y="642"/>
                  </a:cubicBezTo>
                  <a:cubicBezTo>
                    <a:pt x="421" y="641"/>
                    <a:pt x="427" y="642"/>
                    <a:pt x="427" y="646"/>
                  </a:cubicBezTo>
                  <a:cubicBezTo>
                    <a:pt x="426" y="651"/>
                    <a:pt x="419" y="658"/>
                    <a:pt x="430" y="656"/>
                  </a:cubicBezTo>
                  <a:cubicBezTo>
                    <a:pt x="441" y="654"/>
                    <a:pt x="465" y="636"/>
                    <a:pt x="477" y="637"/>
                  </a:cubicBezTo>
                  <a:cubicBezTo>
                    <a:pt x="477" y="637"/>
                    <a:pt x="484" y="637"/>
                    <a:pt x="484" y="641"/>
                  </a:cubicBezTo>
                  <a:cubicBezTo>
                    <a:pt x="485" y="644"/>
                    <a:pt x="485" y="652"/>
                    <a:pt x="492" y="649"/>
                  </a:cubicBezTo>
                  <a:cubicBezTo>
                    <a:pt x="500" y="647"/>
                    <a:pt x="505" y="645"/>
                    <a:pt x="504" y="635"/>
                  </a:cubicBezTo>
                  <a:cubicBezTo>
                    <a:pt x="503" y="626"/>
                    <a:pt x="501" y="596"/>
                    <a:pt x="502" y="578"/>
                  </a:cubicBezTo>
                  <a:cubicBezTo>
                    <a:pt x="502" y="578"/>
                    <a:pt x="501" y="571"/>
                    <a:pt x="507" y="568"/>
                  </a:cubicBezTo>
                  <a:cubicBezTo>
                    <a:pt x="512" y="565"/>
                    <a:pt x="520" y="564"/>
                    <a:pt x="520" y="564"/>
                  </a:cubicBezTo>
                  <a:cubicBezTo>
                    <a:pt x="520" y="564"/>
                    <a:pt x="527" y="560"/>
                    <a:pt x="528" y="570"/>
                  </a:cubicBezTo>
                  <a:cubicBezTo>
                    <a:pt x="528" y="580"/>
                    <a:pt x="538" y="612"/>
                    <a:pt x="544" y="621"/>
                  </a:cubicBezTo>
                  <a:cubicBezTo>
                    <a:pt x="550" y="630"/>
                    <a:pt x="546" y="630"/>
                    <a:pt x="542" y="633"/>
                  </a:cubicBezTo>
                  <a:cubicBezTo>
                    <a:pt x="539" y="635"/>
                    <a:pt x="496" y="655"/>
                    <a:pt x="489" y="663"/>
                  </a:cubicBezTo>
                  <a:cubicBezTo>
                    <a:pt x="483" y="672"/>
                    <a:pt x="456" y="695"/>
                    <a:pt x="444" y="687"/>
                  </a:cubicBezTo>
                  <a:cubicBezTo>
                    <a:pt x="437" y="682"/>
                    <a:pt x="432" y="679"/>
                    <a:pt x="430" y="683"/>
                  </a:cubicBezTo>
                  <a:close/>
                  <a:moveTo>
                    <a:pt x="535" y="861"/>
                  </a:moveTo>
                  <a:cubicBezTo>
                    <a:pt x="535" y="866"/>
                    <a:pt x="530" y="866"/>
                    <a:pt x="528" y="862"/>
                  </a:cubicBezTo>
                  <a:cubicBezTo>
                    <a:pt x="526" y="860"/>
                    <a:pt x="525" y="857"/>
                    <a:pt x="523" y="855"/>
                  </a:cubicBezTo>
                  <a:cubicBezTo>
                    <a:pt x="522" y="853"/>
                    <a:pt x="522" y="849"/>
                    <a:pt x="526" y="849"/>
                  </a:cubicBezTo>
                  <a:cubicBezTo>
                    <a:pt x="530" y="849"/>
                    <a:pt x="529" y="849"/>
                    <a:pt x="531" y="849"/>
                  </a:cubicBezTo>
                  <a:cubicBezTo>
                    <a:pt x="536" y="849"/>
                    <a:pt x="535" y="854"/>
                    <a:pt x="535" y="854"/>
                  </a:cubicBezTo>
                  <a:cubicBezTo>
                    <a:pt x="535" y="854"/>
                    <a:pt x="535" y="859"/>
                    <a:pt x="535" y="861"/>
                  </a:cubicBezTo>
                  <a:close/>
                  <a:moveTo>
                    <a:pt x="536" y="830"/>
                  </a:moveTo>
                  <a:cubicBezTo>
                    <a:pt x="536" y="833"/>
                    <a:pt x="533" y="834"/>
                    <a:pt x="531" y="834"/>
                  </a:cubicBezTo>
                  <a:cubicBezTo>
                    <a:pt x="523" y="834"/>
                    <a:pt x="523" y="834"/>
                    <a:pt x="523" y="834"/>
                  </a:cubicBezTo>
                  <a:cubicBezTo>
                    <a:pt x="521" y="834"/>
                    <a:pt x="518" y="834"/>
                    <a:pt x="516" y="831"/>
                  </a:cubicBezTo>
                  <a:cubicBezTo>
                    <a:pt x="516" y="828"/>
                    <a:pt x="516" y="826"/>
                    <a:pt x="515" y="823"/>
                  </a:cubicBezTo>
                  <a:cubicBezTo>
                    <a:pt x="514" y="820"/>
                    <a:pt x="516" y="818"/>
                    <a:pt x="519" y="818"/>
                  </a:cubicBezTo>
                  <a:cubicBezTo>
                    <a:pt x="522" y="818"/>
                    <a:pt x="526" y="818"/>
                    <a:pt x="530" y="818"/>
                  </a:cubicBezTo>
                  <a:cubicBezTo>
                    <a:pt x="534" y="818"/>
                    <a:pt x="535" y="821"/>
                    <a:pt x="536" y="823"/>
                  </a:cubicBezTo>
                  <a:cubicBezTo>
                    <a:pt x="536" y="825"/>
                    <a:pt x="535" y="827"/>
                    <a:pt x="536" y="830"/>
                  </a:cubicBezTo>
                  <a:close/>
                  <a:moveTo>
                    <a:pt x="516" y="798"/>
                  </a:moveTo>
                  <a:cubicBezTo>
                    <a:pt x="517" y="794"/>
                    <a:pt x="521" y="792"/>
                    <a:pt x="525" y="792"/>
                  </a:cubicBezTo>
                  <a:cubicBezTo>
                    <a:pt x="530" y="792"/>
                    <a:pt x="534" y="794"/>
                    <a:pt x="535" y="798"/>
                  </a:cubicBezTo>
                  <a:cubicBezTo>
                    <a:pt x="536" y="800"/>
                    <a:pt x="536" y="803"/>
                    <a:pt x="532" y="803"/>
                  </a:cubicBezTo>
                  <a:cubicBezTo>
                    <a:pt x="519" y="803"/>
                    <a:pt x="519" y="803"/>
                    <a:pt x="519" y="803"/>
                  </a:cubicBezTo>
                  <a:cubicBezTo>
                    <a:pt x="515" y="803"/>
                    <a:pt x="515" y="800"/>
                    <a:pt x="516" y="798"/>
                  </a:cubicBezTo>
                  <a:close/>
                  <a:moveTo>
                    <a:pt x="585" y="709"/>
                  </a:moveTo>
                  <a:cubicBezTo>
                    <a:pt x="578" y="714"/>
                    <a:pt x="562" y="716"/>
                    <a:pt x="560" y="724"/>
                  </a:cubicBezTo>
                  <a:cubicBezTo>
                    <a:pt x="557" y="733"/>
                    <a:pt x="554" y="743"/>
                    <a:pt x="548" y="741"/>
                  </a:cubicBezTo>
                  <a:cubicBezTo>
                    <a:pt x="542" y="739"/>
                    <a:pt x="547" y="734"/>
                    <a:pt x="545" y="733"/>
                  </a:cubicBezTo>
                  <a:cubicBezTo>
                    <a:pt x="543" y="733"/>
                    <a:pt x="540" y="732"/>
                    <a:pt x="537" y="737"/>
                  </a:cubicBezTo>
                  <a:cubicBezTo>
                    <a:pt x="535" y="743"/>
                    <a:pt x="528" y="744"/>
                    <a:pt x="526" y="741"/>
                  </a:cubicBezTo>
                  <a:cubicBezTo>
                    <a:pt x="524" y="739"/>
                    <a:pt x="527" y="733"/>
                    <a:pt x="524" y="733"/>
                  </a:cubicBezTo>
                  <a:cubicBezTo>
                    <a:pt x="522" y="732"/>
                    <a:pt x="519" y="733"/>
                    <a:pt x="517" y="737"/>
                  </a:cubicBezTo>
                  <a:cubicBezTo>
                    <a:pt x="514" y="741"/>
                    <a:pt x="507" y="743"/>
                    <a:pt x="506" y="738"/>
                  </a:cubicBezTo>
                  <a:cubicBezTo>
                    <a:pt x="505" y="733"/>
                    <a:pt x="511" y="729"/>
                    <a:pt x="506" y="728"/>
                  </a:cubicBezTo>
                  <a:cubicBezTo>
                    <a:pt x="500" y="728"/>
                    <a:pt x="496" y="732"/>
                    <a:pt x="492" y="736"/>
                  </a:cubicBezTo>
                  <a:cubicBezTo>
                    <a:pt x="486" y="743"/>
                    <a:pt x="472" y="740"/>
                    <a:pt x="477" y="732"/>
                  </a:cubicBezTo>
                  <a:cubicBezTo>
                    <a:pt x="482" y="725"/>
                    <a:pt x="491" y="722"/>
                    <a:pt x="490" y="718"/>
                  </a:cubicBezTo>
                  <a:cubicBezTo>
                    <a:pt x="488" y="714"/>
                    <a:pt x="479" y="717"/>
                    <a:pt x="469" y="721"/>
                  </a:cubicBezTo>
                  <a:cubicBezTo>
                    <a:pt x="460" y="724"/>
                    <a:pt x="454" y="723"/>
                    <a:pt x="450" y="721"/>
                  </a:cubicBezTo>
                  <a:cubicBezTo>
                    <a:pt x="446" y="718"/>
                    <a:pt x="444" y="712"/>
                    <a:pt x="450" y="709"/>
                  </a:cubicBezTo>
                  <a:cubicBezTo>
                    <a:pt x="457" y="706"/>
                    <a:pt x="485" y="697"/>
                    <a:pt x="499" y="684"/>
                  </a:cubicBezTo>
                  <a:cubicBezTo>
                    <a:pt x="513" y="672"/>
                    <a:pt x="541" y="661"/>
                    <a:pt x="545" y="658"/>
                  </a:cubicBezTo>
                  <a:cubicBezTo>
                    <a:pt x="549" y="656"/>
                    <a:pt x="561" y="648"/>
                    <a:pt x="562" y="655"/>
                  </a:cubicBezTo>
                  <a:cubicBezTo>
                    <a:pt x="563" y="662"/>
                    <a:pt x="564" y="680"/>
                    <a:pt x="570" y="687"/>
                  </a:cubicBezTo>
                  <a:cubicBezTo>
                    <a:pt x="576" y="694"/>
                    <a:pt x="584" y="700"/>
                    <a:pt x="584" y="700"/>
                  </a:cubicBezTo>
                  <a:cubicBezTo>
                    <a:pt x="584" y="700"/>
                    <a:pt x="592" y="704"/>
                    <a:pt x="585" y="709"/>
                  </a:cubicBezTo>
                  <a:close/>
                  <a:moveTo>
                    <a:pt x="925" y="734"/>
                  </a:moveTo>
                  <a:cubicBezTo>
                    <a:pt x="926" y="735"/>
                    <a:pt x="927" y="736"/>
                    <a:pt x="926" y="738"/>
                  </a:cubicBezTo>
                  <a:cubicBezTo>
                    <a:pt x="926" y="739"/>
                    <a:pt x="924" y="742"/>
                    <a:pt x="923" y="743"/>
                  </a:cubicBezTo>
                  <a:cubicBezTo>
                    <a:pt x="922" y="744"/>
                    <a:pt x="919" y="745"/>
                    <a:pt x="917" y="744"/>
                  </a:cubicBezTo>
                  <a:cubicBezTo>
                    <a:pt x="912" y="741"/>
                    <a:pt x="834" y="702"/>
                    <a:pt x="834" y="702"/>
                  </a:cubicBezTo>
                  <a:cubicBezTo>
                    <a:pt x="825" y="698"/>
                    <a:pt x="830" y="694"/>
                    <a:pt x="833" y="691"/>
                  </a:cubicBezTo>
                  <a:cubicBezTo>
                    <a:pt x="833" y="691"/>
                    <a:pt x="833" y="691"/>
                    <a:pt x="833" y="691"/>
                  </a:cubicBezTo>
                  <a:cubicBezTo>
                    <a:pt x="840" y="685"/>
                    <a:pt x="853" y="674"/>
                    <a:pt x="859" y="669"/>
                  </a:cubicBezTo>
                  <a:cubicBezTo>
                    <a:pt x="862" y="667"/>
                    <a:pt x="864" y="668"/>
                    <a:pt x="866" y="670"/>
                  </a:cubicBezTo>
                  <a:cubicBezTo>
                    <a:pt x="869" y="672"/>
                    <a:pt x="922" y="730"/>
                    <a:pt x="925" y="734"/>
                  </a:cubicBezTo>
                  <a:close/>
                  <a:moveTo>
                    <a:pt x="951" y="488"/>
                  </a:moveTo>
                  <a:cubicBezTo>
                    <a:pt x="944" y="513"/>
                    <a:pt x="932" y="521"/>
                    <a:pt x="925" y="534"/>
                  </a:cubicBezTo>
                  <a:cubicBezTo>
                    <a:pt x="920" y="543"/>
                    <a:pt x="916" y="570"/>
                    <a:pt x="884" y="601"/>
                  </a:cubicBezTo>
                  <a:cubicBezTo>
                    <a:pt x="861" y="624"/>
                    <a:pt x="822" y="639"/>
                    <a:pt x="813" y="643"/>
                  </a:cubicBezTo>
                  <a:cubicBezTo>
                    <a:pt x="802" y="648"/>
                    <a:pt x="798" y="656"/>
                    <a:pt x="796" y="661"/>
                  </a:cubicBezTo>
                  <a:cubicBezTo>
                    <a:pt x="790" y="674"/>
                    <a:pt x="768" y="691"/>
                    <a:pt x="746" y="703"/>
                  </a:cubicBezTo>
                  <a:cubicBezTo>
                    <a:pt x="723" y="715"/>
                    <a:pt x="699" y="719"/>
                    <a:pt x="694" y="711"/>
                  </a:cubicBezTo>
                  <a:cubicBezTo>
                    <a:pt x="690" y="703"/>
                    <a:pt x="701" y="695"/>
                    <a:pt x="701" y="695"/>
                  </a:cubicBezTo>
                  <a:cubicBezTo>
                    <a:pt x="701" y="695"/>
                    <a:pt x="705" y="692"/>
                    <a:pt x="703" y="690"/>
                  </a:cubicBezTo>
                  <a:cubicBezTo>
                    <a:pt x="701" y="687"/>
                    <a:pt x="682" y="693"/>
                    <a:pt x="675" y="694"/>
                  </a:cubicBezTo>
                  <a:cubicBezTo>
                    <a:pt x="669" y="695"/>
                    <a:pt x="607" y="702"/>
                    <a:pt x="597" y="673"/>
                  </a:cubicBezTo>
                  <a:cubicBezTo>
                    <a:pt x="586" y="644"/>
                    <a:pt x="596" y="648"/>
                    <a:pt x="583" y="637"/>
                  </a:cubicBezTo>
                  <a:cubicBezTo>
                    <a:pt x="571" y="626"/>
                    <a:pt x="560" y="599"/>
                    <a:pt x="557" y="577"/>
                  </a:cubicBezTo>
                  <a:cubicBezTo>
                    <a:pt x="554" y="555"/>
                    <a:pt x="563" y="559"/>
                    <a:pt x="567" y="561"/>
                  </a:cubicBezTo>
                  <a:cubicBezTo>
                    <a:pt x="572" y="562"/>
                    <a:pt x="616" y="569"/>
                    <a:pt x="637" y="561"/>
                  </a:cubicBezTo>
                  <a:cubicBezTo>
                    <a:pt x="655" y="553"/>
                    <a:pt x="654" y="557"/>
                    <a:pt x="654" y="567"/>
                  </a:cubicBezTo>
                  <a:cubicBezTo>
                    <a:pt x="654" y="575"/>
                    <a:pt x="653" y="582"/>
                    <a:pt x="658" y="590"/>
                  </a:cubicBezTo>
                  <a:cubicBezTo>
                    <a:pt x="663" y="597"/>
                    <a:pt x="672" y="588"/>
                    <a:pt x="675" y="577"/>
                  </a:cubicBezTo>
                  <a:cubicBezTo>
                    <a:pt x="678" y="566"/>
                    <a:pt x="692" y="549"/>
                    <a:pt x="697" y="549"/>
                  </a:cubicBezTo>
                  <a:cubicBezTo>
                    <a:pt x="701" y="548"/>
                    <a:pt x="705" y="549"/>
                    <a:pt x="707" y="551"/>
                  </a:cubicBezTo>
                  <a:cubicBezTo>
                    <a:pt x="709" y="553"/>
                    <a:pt x="713" y="554"/>
                    <a:pt x="718" y="546"/>
                  </a:cubicBezTo>
                  <a:cubicBezTo>
                    <a:pt x="723" y="537"/>
                    <a:pt x="723" y="535"/>
                    <a:pt x="720" y="529"/>
                  </a:cubicBezTo>
                  <a:cubicBezTo>
                    <a:pt x="717" y="523"/>
                    <a:pt x="721" y="521"/>
                    <a:pt x="726" y="519"/>
                  </a:cubicBezTo>
                  <a:cubicBezTo>
                    <a:pt x="732" y="516"/>
                    <a:pt x="734" y="513"/>
                    <a:pt x="735" y="508"/>
                  </a:cubicBezTo>
                  <a:cubicBezTo>
                    <a:pt x="737" y="504"/>
                    <a:pt x="742" y="501"/>
                    <a:pt x="748" y="504"/>
                  </a:cubicBezTo>
                  <a:cubicBezTo>
                    <a:pt x="754" y="507"/>
                    <a:pt x="760" y="511"/>
                    <a:pt x="764" y="504"/>
                  </a:cubicBezTo>
                  <a:cubicBezTo>
                    <a:pt x="768" y="498"/>
                    <a:pt x="765" y="493"/>
                    <a:pt x="758" y="485"/>
                  </a:cubicBezTo>
                  <a:cubicBezTo>
                    <a:pt x="750" y="476"/>
                    <a:pt x="749" y="471"/>
                    <a:pt x="749" y="468"/>
                  </a:cubicBezTo>
                  <a:cubicBezTo>
                    <a:pt x="749" y="465"/>
                    <a:pt x="746" y="464"/>
                    <a:pt x="741" y="462"/>
                  </a:cubicBezTo>
                  <a:cubicBezTo>
                    <a:pt x="734" y="459"/>
                    <a:pt x="727" y="462"/>
                    <a:pt x="723" y="466"/>
                  </a:cubicBezTo>
                  <a:cubicBezTo>
                    <a:pt x="719" y="470"/>
                    <a:pt x="720" y="478"/>
                    <a:pt x="719" y="483"/>
                  </a:cubicBezTo>
                  <a:cubicBezTo>
                    <a:pt x="718" y="489"/>
                    <a:pt x="699" y="513"/>
                    <a:pt x="676" y="519"/>
                  </a:cubicBezTo>
                  <a:cubicBezTo>
                    <a:pt x="662" y="522"/>
                    <a:pt x="663" y="525"/>
                    <a:pt x="659" y="528"/>
                  </a:cubicBezTo>
                  <a:cubicBezTo>
                    <a:pt x="655" y="531"/>
                    <a:pt x="654" y="532"/>
                    <a:pt x="651" y="525"/>
                  </a:cubicBezTo>
                  <a:cubicBezTo>
                    <a:pt x="648" y="519"/>
                    <a:pt x="635" y="528"/>
                    <a:pt x="632" y="532"/>
                  </a:cubicBezTo>
                  <a:cubicBezTo>
                    <a:pt x="630" y="535"/>
                    <a:pt x="630" y="539"/>
                    <a:pt x="619" y="542"/>
                  </a:cubicBezTo>
                  <a:cubicBezTo>
                    <a:pt x="608" y="544"/>
                    <a:pt x="560" y="539"/>
                    <a:pt x="544" y="527"/>
                  </a:cubicBezTo>
                  <a:cubicBezTo>
                    <a:pt x="535" y="520"/>
                    <a:pt x="532" y="514"/>
                    <a:pt x="526" y="517"/>
                  </a:cubicBezTo>
                  <a:cubicBezTo>
                    <a:pt x="520" y="520"/>
                    <a:pt x="518" y="527"/>
                    <a:pt x="520" y="532"/>
                  </a:cubicBezTo>
                  <a:cubicBezTo>
                    <a:pt x="523" y="537"/>
                    <a:pt x="522" y="540"/>
                    <a:pt x="513" y="541"/>
                  </a:cubicBezTo>
                  <a:cubicBezTo>
                    <a:pt x="503" y="541"/>
                    <a:pt x="492" y="534"/>
                    <a:pt x="482" y="541"/>
                  </a:cubicBezTo>
                  <a:cubicBezTo>
                    <a:pt x="471" y="548"/>
                    <a:pt x="469" y="552"/>
                    <a:pt x="469" y="556"/>
                  </a:cubicBezTo>
                  <a:cubicBezTo>
                    <a:pt x="469" y="559"/>
                    <a:pt x="466" y="564"/>
                    <a:pt x="462" y="561"/>
                  </a:cubicBezTo>
                  <a:cubicBezTo>
                    <a:pt x="458" y="557"/>
                    <a:pt x="459" y="548"/>
                    <a:pt x="462" y="544"/>
                  </a:cubicBezTo>
                  <a:cubicBezTo>
                    <a:pt x="465" y="539"/>
                    <a:pt x="463" y="534"/>
                    <a:pt x="459" y="535"/>
                  </a:cubicBezTo>
                  <a:cubicBezTo>
                    <a:pt x="455" y="536"/>
                    <a:pt x="453" y="543"/>
                    <a:pt x="447" y="545"/>
                  </a:cubicBezTo>
                  <a:cubicBezTo>
                    <a:pt x="442" y="547"/>
                    <a:pt x="435" y="547"/>
                    <a:pt x="438" y="541"/>
                  </a:cubicBezTo>
                  <a:cubicBezTo>
                    <a:pt x="441" y="535"/>
                    <a:pt x="443" y="526"/>
                    <a:pt x="452" y="522"/>
                  </a:cubicBezTo>
                  <a:cubicBezTo>
                    <a:pt x="457" y="519"/>
                    <a:pt x="465" y="520"/>
                    <a:pt x="464" y="515"/>
                  </a:cubicBezTo>
                  <a:cubicBezTo>
                    <a:pt x="463" y="511"/>
                    <a:pt x="447" y="510"/>
                    <a:pt x="443" y="514"/>
                  </a:cubicBezTo>
                  <a:cubicBezTo>
                    <a:pt x="440" y="518"/>
                    <a:pt x="431" y="530"/>
                    <a:pt x="421" y="526"/>
                  </a:cubicBezTo>
                  <a:cubicBezTo>
                    <a:pt x="411" y="523"/>
                    <a:pt x="421" y="520"/>
                    <a:pt x="428" y="513"/>
                  </a:cubicBezTo>
                  <a:cubicBezTo>
                    <a:pt x="435" y="506"/>
                    <a:pt x="437" y="496"/>
                    <a:pt x="446" y="497"/>
                  </a:cubicBezTo>
                  <a:cubicBezTo>
                    <a:pt x="456" y="497"/>
                    <a:pt x="463" y="493"/>
                    <a:pt x="454" y="484"/>
                  </a:cubicBezTo>
                  <a:cubicBezTo>
                    <a:pt x="445" y="476"/>
                    <a:pt x="428" y="470"/>
                    <a:pt x="432" y="466"/>
                  </a:cubicBezTo>
                  <a:cubicBezTo>
                    <a:pt x="436" y="462"/>
                    <a:pt x="456" y="467"/>
                    <a:pt x="464" y="476"/>
                  </a:cubicBezTo>
                  <a:cubicBezTo>
                    <a:pt x="471" y="484"/>
                    <a:pt x="481" y="496"/>
                    <a:pt x="490" y="491"/>
                  </a:cubicBezTo>
                  <a:cubicBezTo>
                    <a:pt x="499" y="486"/>
                    <a:pt x="504" y="484"/>
                    <a:pt x="516" y="483"/>
                  </a:cubicBezTo>
                  <a:cubicBezTo>
                    <a:pt x="528" y="481"/>
                    <a:pt x="570" y="477"/>
                    <a:pt x="581" y="474"/>
                  </a:cubicBezTo>
                  <a:cubicBezTo>
                    <a:pt x="594" y="470"/>
                    <a:pt x="609" y="471"/>
                    <a:pt x="620" y="473"/>
                  </a:cubicBezTo>
                  <a:cubicBezTo>
                    <a:pt x="631" y="476"/>
                    <a:pt x="645" y="470"/>
                    <a:pt x="651" y="459"/>
                  </a:cubicBezTo>
                  <a:cubicBezTo>
                    <a:pt x="657" y="448"/>
                    <a:pt x="669" y="439"/>
                    <a:pt x="676" y="434"/>
                  </a:cubicBezTo>
                  <a:cubicBezTo>
                    <a:pt x="684" y="429"/>
                    <a:pt x="691" y="412"/>
                    <a:pt x="692" y="408"/>
                  </a:cubicBezTo>
                  <a:cubicBezTo>
                    <a:pt x="693" y="403"/>
                    <a:pt x="714" y="358"/>
                    <a:pt x="762" y="366"/>
                  </a:cubicBezTo>
                  <a:cubicBezTo>
                    <a:pt x="783" y="369"/>
                    <a:pt x="795" y="349"/>
                    <a:pt x="800" y="342"/>
                  </a:cubicBezTo>
                  <a:cubicBezTo>
                    <a:pt x="804" y="334"/>
                    <a:pt x="810" y="335"/>
                    <a:pt x="815" y="333"/>
                  </a:cubicBezTo>
                  <a:cubicBezTo>
                    <a:pt x="821" y="331"/>
                    <a:pt x="839" y="324"/>
                    <a:pt x="834" y="294"/>
                  </a:cubicBezTo>
                  <a:cubicBezTo>
                    <a:pt x="830" y="264"/>
                    <a:pt x="814" y="262"/>
                    <a:pt x="812" y="264"/>
                  </a:cubicBezTo>
                  <a:cubicBezTo>
                    <a:pt x="810" y="267"/>
                    <a:pt x="816" y="279"/>
                    <a:pt x="815" y="284"/>
                  </a:cubicBezTo>
                  <a:cubicBezTo>
                    <a:pt x="815" y="289"/>
                    <a:pt x="814" y="304"/>
                    <a:pt x="800" y="304"/>
                  </a:cubicBezTo>
                  <a:cubicBezTo>
                    <a:pt x="793" y="304"/>
                    <a:pt x="803" y="294"/>
                    <a:pt x="804" y="291"/>
                  </a:cubicBezTo>
                  <a:cubicBezTo>
                    <a:pt x="808" y="284"/>
                    <a:pt x="807" y="275"/>
                    <a:pt x="803" y="275"/>
                  </a:cubicBezTo>
                  <a:cubicBezTo>
                    <a:pt x="799" y="274"/>
                    <a:pt x="797" y="288"/>
                    <a:pt x="794" y="289"/>
                  </a:cubicBezTo>
                  <a:cubicBezTo>
                    <a:pt x="787" y="291"/>
                    <a:pt x="806" y="272"/>
                    <a:pt x="796" y="262"/>
                  </a:cubicBezTo>
                  <a:cubicBezTo>
                    <a:pt x="791" y="258"/>
                    <a:pt x="785" y="287"/>
                    <a:pt x="777" y="280"/>
                  </a:cubicBezTo>
                  <a:cubicBezTo>
                    <a:pt x="770" y="275"/>
                    <a:pt x="780" y="274"/>
                    <a:pt x="787" y="265"/>
                  </a:cubicBezTo>
                  <a:cubicBezTo>
                    <a:pt x="794" y="257"/>
                    <a:pt x="797" y="239"/>
                    <a:pt x="789" y="225"/>
                  </a:cubicBezTo>
                  <a:cubicBezTo>
                    <a:pt x="779" y="207"/>
                    <a:pt x="762" y="202"/>
                    <a:pt x="752" y="201"/>
                  </a:cubicBezTo>
                  <a:cubicBezTo>
                    <a:pt x="741" y="200"/>
                    <a:pt x="741" y="204"/>
                    <a:pt x="745" y="206"/>
                  </a:cubicBezTo>
                  <a:cubicBezTo>
                    <a:pt x="748" y="208"/>
                    <a:pt x="768" y="217"/>
                    <a:pt x="771" y="232"/>
                  </a:cubicBezTo>
                  <a:cubicBezTo>
                    <a:pt x="776" y="254"/>
                    <a:pt x="771" y="263"/>
                    <a:pt x="764" y="256"/>
                  </a:cubicBezTo>
                  <a:cubicBezTo>
                    <a:pt x="756" y="248"/>
                    <a:pt x="762" y="241"/>
                    <a:pt x="752" y="237"/>
                  </a:cubicBezTo>
                  <a:cubicBezTo>
                    <a:pt x="742" y="232"/>
                    <a:pt x="749" y="222"/>
                    <a:pt x="743" y="219"/>
                  </a:cubicBezTo>
                  <a:cubicBezTo>
                    <a:pt x="737" y="216"/>
                    <a:pt x="737" y="215"/>
                    <a:pt x="731" y="207"/>
                  </a:cubicBezTo>
                  <a:cubicBezTo>
                    <a:pt x="726" y="198"/>
                    <a:pt x="708" y="201"/>
                    <a:pt x="701" y="192"/>
                  </a:cubicBezTo>
                  <a:cubicBezTo>
                    <a:pt x="694" y="184"/>
                    <a:pt x="695" y="169"/>
                    <a:pt x="701" y="158"/>
                  </a:cubicBezTo>
                  <a:cubicBezTo>
                    <a:pt x="708" y="146"/>
                    <a:pt x="712" y="138"/>
                    <a:pt x="704" y="140"/>
                  </a:cubicBezTo>
                  <a:cubicBezTo>
                    <a:pt x="697" y="142"/>
                    <a:pt x="682" y="165"/>
                    <a:pt x="674" y="169"/>
                  </a:cubicBezTo>
                  <a:cubicBezTo>
                    <a:pt x="674" y="169"/>
                    <a:pt x="666" y="173"/>
                    <a:pt x="669" y="166"/>
                  </a:cubicBezTo>
                  <a:cubicBezTo>
                    <a:pt x="671" y="159"/>
                    <a:pt x="685" y="135"/>
                    <a:pt x="717" y="112"/>
                  </a:cubicBezTo>
                  <a:cubicBezTo>
                    <a:pt x="748" y="88"/>
                    <a:pt x="795" y="69"/>
                    <a:pt x="825" y="79"/>
                  </a:cubicBezTo>
                  <a:cubicBezTo>
                    <a:pt x="854" y="89"/>
                    <a:pt x="850" y="103"/>
                    <a:pt x="852" y="112"/>
                  </a:cubicBezTo>
                  <a:cubicBezTo>
                    <a:pt x="855" y="121"/>
                    <a:pt x="859" y="121"/>
                    <a:pt x="863" y="118"/>
                  </a:cubicBezTo>
                  <a:cubicBezTo>
                    <a:pt x="868" y="115"/>
                    <a:pt x="868" y="104"/>
                    <a:pt x="867" y="100"/>
                  </a:cubicBezTo>
                  <a:cubicBezTo>
                    <a:pt x="866" y="95"/>
                    <a:pt x="871" y="94"/>
                    <a:pt x="874" y="100"/>
                  </a:cubicBezTo>
                  <a:cubicBezTo>
                    <a:pt x="877" y="105"/>
                    <a:pt x="877" y="120"/>
                    <a:pt x="875" y="127"/>
                  </a:cubicBezTo>
                  <a:cubicBezTo>
                    <a:pt x="873" y="133"/>
                    <a:pt x="873" y="142"/>
                    <a:pt x="878" y="145"/>
                  </a:cubicBezTo>
                  <a:cubicBezTo>
                    <a:pt x="883" y="149"/>
                    <a:pt x="888" y="150"/>
                    <a:pt x="887" y="156"/>
                  </a:cubicBezTo>
                  <a:cubicBezTo>
                    <a:pt x="886" y="163"/>
                    <a:pt x="882" y="167"/>
                    <a:pt x="886" y="174"/>
                  </a:cubicBezTo>
                  <a:cubicBezTo>
                    <a:pt x="890" y="180"/>
                    <a:pt x="894" y="183"/>
                    <a:pt x="892" y="191"/>
                  </a:cubicBezTo>
                  <a:cubicBezTo>
                    <a:pt x="891" y="200"/>
                    <a:pt x="886" y="201"/>
                    <a:pt x="885" y="196"/>
                  </a:cubicBezTo>
                  <a:cubicBezTo>
                    <a:pt x="884" y="190"/>
                    <a:pt x="881" y="186"/>
                    <a:pt x="876" y="179"/>
                  </a:cubicBezTo>
                  <a:cubicBezTo>
                    <a:pt x="870" y="172"/>
                    <a:pt x="871" y="166"/>
                    <a:pt x="874" y="159"/>
                  </a:cubicBezTo>
                  <a:cubicBezTo>
                    <a:pt x="876" y="151"/>
                    <a:pt x="868" y="139"/>
                    <a:pt x="862" y="140"/>
                  </a:cubicBezTo>
                  <a:cubicBezTo>
                    <a:pt x="856" y="142"/>
                    <a:pt x="845" y="153"/>
                    <a:pt x="853" y="168"/>
                  </a:cubicBezTo>
                  <a:cubicBezTo>
                    <a:pt x="860" y="184"/>
                    <a:pt x="881" y="206"/>
                    <a:pt x="878" y="214"/>
                  </a:cubicBezTo>
                  <a:cubicBezTo>
                    <a:pt x="875" y="223"/>
                    <a:pt x="859" y="227"/>
                    <a:pt x="859" y="227"/>
                  </a:cubicBezTo>
                  <a:cubicBezTo>
                    <a:pt x="859" y="227"/>
                    <a:pt x="850" y="232"/>
                    <a:pt x="851" y="235"/>
                  </a:cubicBezTo>
                  <a:cubicBezTo>
                    <a:pt x="852" y="238"/>
                    <a:pt x="857" y="237"/>
                    <a:pt x="863" y="235"/>
                  </a:cubicBezTo>
                  <a:cubicBezTo>
                    <a:pt x="868" y="232"/>
                    <a:pt x="868" y="232"/>
                    <a:pt x="868" y="232"/>
                  </a:cubicBezTo>
                  <a:cubicBezTo>
                    <a:pt x="868" y="232"/>
                    <a:pt x="890" y="227"/>
                    <a:pt x="893" y="233"/>
                  </a:cubicBezTo>
                  <a:cubicBezTo>
                    <a:pt x="895" y="240"/>
                    <a:pt x="893" y="241"/>
                    <a:pt x="884" y="246"/>
                  </a:cubicBezTo>
                  <a:cubicBezTo>
                    <a:pt x="876" y="251"/>
                    <a:pt x="864" y="266"/>
                    <a:pt x="863" y="274"/>
                  </a:cubicBezTo>
                  <a:cubicBezTo>
                    <a:pt x="862" y="281"/>
                    <a:pt x="863" y="287"/>
                    <a:pt x="867" y="294"/>
                  </a:cubicBezTo>
                  <a:cubicBezTo>
                    <a:pt x="871" y="301"/>
                    <a:pt x="858" y="306"/>
                    <a:pt x="856" y="299"/>
                  </a:cubicBezTo>
                  <a:cubicBezTo>
                    <a:pt x="854" y="292"/>
                    <a:pt x="858" y="280"/>
                    <a:pt x="852" y="277"/>
                  </a:cubicBezTo>
                  <a:cubicBezTo>
                    <a:pt x="850" y="275"/>
                    <a:pt x="846" y="274"/>
                    <a:pt x="843" y="288"/>
                  </a:cubicBezTo>
                  <a:cubicBezTo>
                    <a:pt x="840" y="303"/>
                    <a:pt x="838" y="332"/>
                    <a:pt x="861" y="335"/>
                  </a:cubicBezTo>
                  <a:cubicBezTo>
                    <a:pt x="874" y="337"/>
                    <a:pt x="884" y="333"/>
                    <a:pt x="891" y="338"/>
                  </a:cubicBezTo>
                  <a:cubicBezTo>
                    <a:pt x="899" y="344"/>
                    <a:pt x="920" y="350"/>
                    <a:pt x="928" y="375"/>
                  </a:cubicBezTo>
                  <a:cubicBezTo>
                    <a:pt x="937" y="399"/>
                    <a:pt x="932" y="418"/>
                    <a:pt x="928" y="428"/>
                  </a:cubicBezTo>
                  <a:cubicBezTo>
                    <a:pt x="924" y="438"/>
                    <a:pt x="918" y="443"/>
                    <a:pt x="921" y="446"/>
                  </a:cubicBezTo>
                  <a:cubicBezTo>
                    <a:pt x="924" y="449"/>
                    <a:pt x="931" y="446"/>
                    <a:pt x="934" y="443"/>
                  </a:cubicBezTo>
                  <a:cubicBezTo>
                    <a:pt x="938" y="439"/>
                    <a:pt x="944" y="437"/>
                    <a:pt x="946" y="443"/>
                  </a:cubicBezTo>
                  <a:cubicBezTo>
                    <a:pt x="948" y="449"/>
                    <a:pt x="957" y="466"/>
                    <a:pt x="951" y="488"/>
                  </a:cubicBezTo>
                  <a:close/>
                  <a:moveTo>
                    <a:pt x="1070" y="516"/>
                  </a:moveTo>
                  <a:cubicBezTo>
                    <a:pt x="1073" y="517"/>
                    <a:pt x="1076" y="519"/>
                    <a:pt x="1075" y="522"/>
                  </a:cubicBezTo>
                  <a:cubicBezTo>
                    <a:pt x="1075" y="524"/>
                    <a:pt x="1074" y="527"/>
                    <a:pt x="1073" y="529"/>
                  </a:cubicBezTo>
                  <a:cubicBezTo>
                    <a:pt x="1072" y="531"/>
                    <a:pt x="1068" y="531"/>
                    <a:pt x="1066" y="531"/>
                  </a:cubicBezTo>
                  <a:cubicBezTo>
                    <a:pt x="1048" y="529"/>
                    <a:pt x="987" y="524"/>
                    <a:pt x="979" y="523"/>
                  </a:cubicBezTo>
                  <a:cubicBezTo>
                    <a:pt x="974" y="523"/>
                    <a:pt x="971" y="523"/>
                    <a:pt x="968" y="521"/>
                  </a:cubicBezTo>
                  <a:cubicBezTo>
                    <a:pt x="968" y="520"/>
                    <a:pt x="967" y="519"/>
                    <a:pt x="968" y="517"/>
                  </a:cubicBezTo>
                  <a:cubicBezTo>
                    <a:pt x="975" y="504"/>
                    <a:pt x="978" y="496"/>
                    <a:pt x="979" y="489"/>
                  </a:cubicBezTo>
                  <a:cubicBezTo>
                    <a:pt x="979" y="487"/>
                    <a:pt x="981" y="487"/>
                    <a:pt x="983" y="487"/>
                  </a:cubicBezTo>
                  <a:cubicBezTo>
                    <a:pt x="1000" y="493"/>
                    <a:pt x="1065" y="514"/>
                    <a:pt x="1070" y="5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sz="3641"/>
            </a:p>
          </p:txBody>
        </p:sp>
      </p:grpSp>
      <p:sp>
        <p:nvSpPr>
          <p:cNvPr id="58" name="object 7"/>
          <p:cNvSpPr/>
          <p:nvPr/>
        </p:nvSpPr>
        <p:spPr>
          <a:xfrm>
            <a:off x="3505206" y="9398000"/>
            <a:ext cx="5829299" cy="101600"/>
          </a:xfrm>
          <a:prstGeom prst="rect">
            <a:avLst/>
          </a:prstGeom>
          <a:blipFill>
            <a:blip r:embed="rId2" cstate="print"/>
            <a:stretch>
              <a:fillRect/>
            </a:stretch>
          </a:blipFill>
        </p:spPr>
        <p:txBody>
          <a:bodyPr wrap="square" lIns="0" tIns="0" rIns="0" bIns="0" rtlCol="0"/>
          <a:lstStyle/>
          <a:p>
            <a:endParaRPr/>
          </a:p>
        </p:txBody>
      </p:sp>
      <p:sp>
        <p:nvSpPr>
          <p:cNvPr id="2" name="Title 1"/>
          <p:cNvSpPr>
            <a:spLocks noGrp="1"/>
          </p:cNvSpPr>
          <p:nvPr>
            <p:ph type="ctrTitle"/>
          </p:nvPr>
        </p:nvSpPr>
        <p:spPr>
          <a:xfrm>
            <a:off x="796834" y="4352603"/>
            <a:ext cx="11409532" cy="967994"/>
          </a:xfrm>
        </p:spPr>
        <p:txBody>
          <a:bodyPr lIns="0" tIns="0" rIns="0" bIns="0" anchor="b">
            <a:normAutofit/>
          </a:bodyPr>
          <a:lstStyle>
            <a:lvl1pPr algn="ctr">
              <a:lnSpc>
                <a:spcPct val="100000"/>
              </a:lnSpc>
              <a:defRPr sz="6000" b="1">
                <a:solidFill>
                  <a:srgbClr val="666666"/>
                </a:solidFill>
              </a:defRPr>
            </a:lvl1pPr>
          </a:lstStyle>
          <a:p>
            <a:r>
              <a:rPr lang="da-DK" smtClean="0"/>
              <a:t>Klik for at redigere i master</a:t>
            </a:r>
            <a:endParaRPr lang="en-US" dirty="0"/>
          </a:p>
        </p:txBody>
      </p:sp>
      <p:sp>
        <p:nvSpPr>
          <p:cNvPr id="3" name="Subtitle 2"/>
          <p:cNvSpPr>
            <a:spLocks noGrp="1"/>
          </p:cNvSpPr>
          <p:nvPr>
            <p:ph type="subTitle" idx="1"/>
          </p:nvPr>
        </p:nvSpPr>
        <p:spPr>
          <a:xfrm>
            <a:off x="796834" y="5648400"/>
            <a:ext cx="11409532" cy="738000"/>
          </a:xfrm>
        </p:spPr>
        <p:txBody>
          <a:bodyPr lIns="0" tIns="0" rIns="0" bIns="0"/>
          <a:lstStyle>
            <a:lvl1pPr marL="0" indent="0" algn="ctr">
              <a:lnSpc>
                <a:spcPct val="100000"/>
              </a:lnSpc>
              <a:spcBef>
                <a:spcPts val="0"/>
              </a:spcBef>
              <a:buNone/>
              <a:defRPr sz="4800">
                <a:solidFill>
                  <a:srgbClr val="666666"/>
                </a:solidFill>
                <a:latin typeface="+mn-lt"/>
              </a:defRPr>
            </a:lvl1pPr>
            <a:lvl2pPr marL="650230" indent="0" algn="ctr">
              <a:buNone/>
              <a:defRPr sz="2844"/>
            </a:lvl2pPr>
            <a:lvl3pPr marL="1300460" indent="0" algn="ctr">
              <a:buNone/>
              <a:defRPr sz="2560"/>
            </a:lvl3pPr>
            <a:lvl4pPr marL="1950690" indent="0" algn="ctr">
              <a:buNone/>
              <a:defRPr sz="2276"/>
            </a:lvl4pPr>
            <a:lvl5pPr marL="2600919" indent="0" algn="ctr">
              <a:buNone/>
              <a:defRPr sz="2276"/>
            </a:lvl5pPr>
            <a:lvl6pPr marL="3251149" indent="0" algn="ctr">
              <a:buNone/>
              <a:defRPr sz="2276"/>
            </a:lvl6pPr>
            <a:lvl7pPr marL="3901379" indent="0" algn="ctr">
              <a:buNone/>
              <a:defRPr sz="2276"/>
            </a:lvl7pPr>
            <a:lvl8pPr marL="4551609" indent="0" algn="ctr">
              <a:buNone/>
              <a:defRPr sz="2276"/>
            </a:lvl8pPr>
            <a:lvl9pPr marL="5201839" indent="0" algn="ctr">
              <a:buNone/>
              <a:defRPr sz="2276"/>
            </a:lvl9pPr>
          </a:lstStyle>
          <a:p>
            <a:r>
              <a:rPr lang="da-DK" smtClean="0"/>
              <a:t>Klik for at redigere i master</a:t>
            </a:r>
            <a:endParaRPr lang="en-US" dirty="0"/>
          </a:p>
        </p:txBody>
      </p:sp>
      <p:sp>
        <p:nvSpPr>
          <p:cNvPr id="66" name="Pladsholder til sidefod 4"/>
          <p:cNvSpPr>
            <a:spLocks noGrp="1"/>
          </p:cNvSpPr>
          <p:nvPr>
            <p:ph type="ftr" sz="quarter" idx="3"/>
          </p:nvPr>
        </p:nvSpPr>
        <p:spPr>
          <a:xfrm>
            <a:off x="622084" y="384318"/>
            <a:ext cx="7195931" cy="490331"/>
          </a:xfrm>
          <a:prstGeom prst="rect">
            <a:avLst/>
          </a:prstGeom>
        </p:spPr>
        <p:txBody>
          <a:bodyPr/>
          <a:lstStyle>
            <a:lvl1pPr>
              <a:defRPr sz="2400" b="1">
                <a:solidFill>
                  <a:srgbClr val="666666"/>
                </a:solidFill>
                <a:latin typeface="+mn-lt"/>
              </a:defRPr>
            </a:lvl1pPr>
          </a:lstStyle>
          <a:p>
            <a:r>
              <a:rPr lang="da-DK" dirty="0" smtClean="0"/>
              <a:t>Tilføj sted og dato</a:t>
            </a:r>
          </a:p>
          <a:p>
            <a:endParaRPr lang="da-DK" dirty="0"/>
          </a:p>
        </p:txBody>
      </p:sp>
    </p:spTree>
    <p:extLst>
      <p:ext uri="{BB962C8B-B14F-4D97-AF65-F5344CB8AC3E}">
        <p14:creationId xmlns:p14="http://schemas.microsoft.com/office/powerpoint/2010/main" val="2833845951"/>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622800" y="355900"/>
            <a:ext cx="11761200" cy="925200"/>
          </a:xfrm>
        </p:spPr>
        <p:txBody>
          <a:bodyPr/>
          <a:lstStyle/>
          <a:p>
            <a:r>
              <a:rPr lang="da-DK" smtClean="0"/>
              <a:t>Klik for at redigere i master</a:t>
            </a:r>
            <a:endParaRPr lang="en-US" dirty="0"/>
          </a:p>
        </p:txBody>
      </p:sp>
      <p:sp>
        <p:nvSpPr>
          <p:cNvPr id="3" name="Content Placeholder 2"/>
          <p:cNvSpPr>
            <a:spLocks noGrp="1"/>
          </p:cNvSpPr>
          <p:nvPr>
            <p:ph idx="1" hasCustomPrompt="1"/>
          </p:nvPr>
        </p:nvSpPr>
        <p:spPr>
          <a:xfrm>
            <a:off x="633600" y="1630016"/>
            <a:ext cx="11736000" cy="7060383"/>
          </a:xfrm>
        </p:spPr>
        <p:txBody>
          <a:bodyPr/>
          <a:lstStyle>
            <a:lvl1pPr>
              <a:defRPr/>
            </a:lvl1pPr>
          </a:lstStyle>
          <a:p>
            <a:pPr lvl="0"/>
            <a:r>
              <a:rPr lang="da-DK" dirty="0" smtClean="0"/>
              <a:t>Klik her for at tilføje </a:t>
            </a:r>
            <a:r>
              <a:rPr lang="da-DK" dirty="0" err="1" smtClean="0"/>
              <a:t>bullets</a:t>
            </a:r>
            <a:endParaRPr lang="da-DK" dirty="0" smtClean="0"/>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en-US" dirty="0"/>
          </a:p>
        </p:txBody>
      </p:sp>
      <p:sp>
        <p:nvSpPr>
          <p:cNvPr id="6" name="Slide Number Placeholder 5"/>
          <p:cNvSpPr>
            <a:spLocks noGrp="1"/>
          </p:cNvSpPr>
          <p:nvPr>
            <p:ph type="sldNum" sz="quarter" idx="12"/>
          </p:nvPr>
        </p:nvSpPr>
        <p:spPr/>
        <p:txBody>
          <a:bodyPr/>
          <a:lstStyle/>
          <a:p>
            <a:fld id="{89F69070-44BE-413D-BDF4-B23C04E3C8B8}" type="slidenum">
              <a:rPr lang="da-DK" smtClean="0"/>
              <a:pPr/>
              <a:t>‹nr.›</a:t>
            </a:fld>
            <a:endParaRPr lang="da-DK" dirty="0"/>
          </a:p>
        </p:txBody>
      </p:sp>
      <p:sp>
        <p:nvSpPr>
          <p:cNvPr id="7" name="object 5"/>
          <p:cNvSpPr/>
          <p:nvPr/>
        </p:nvSpPr>
        <p:spPr>
          <a:xfrm>
            <a:off x="635005" y="1385675"/>
            <a:ext cx="11734799" cy="0"/>
          </a:xfrm>
          <a:custGeom>
            <a:avLst/>
            <a:gdLst/>
            <a:ahLst/>
            <a:cxnLst/>
            <a:rect l="l" t="t" r="r" b="b"/>
            <a:pathLst>
              <a:path w="11734800">
                <a:moveTo>
                  <a:pt x="0" y="0"/>
                </a:moveTo>
                <a:lnTo>
                  <a:pt x="11734800" y="0"/>
                </a:lnTo>
              </a:path>
            </a:pathLst>
          </a:custGeom>
          <a:ln w="6350">
            <a:solidFill>
              <a:srgbClr val="666666"/>
            </a:solidFill>
          </a:ln>
        </p:spPr>
        <p:txBody>
          <a:bodyPr wrap="square" lIns="0" tIns="0" rIns="0" bIns="0" rtlCol="0"/>
          <a:lstStyle/>
          <a:p>
            <a:endParaRPr/>
          </a:p>
        </p:txBody>
      </p:sp>
      <p:sp>
        <p:nvSpPr>
          <p:cNvPr id="4" name="Pladsholder til dato 3"/>
          <p:cNvSpPr>
            <a:spLocks noGrp="1"/>
          </p:cNvSpPr>
          <p:nvPr>
            <p:ph type="dt" sz="half" idx="13"/>
          </p:nvPr>
        </p:nvSpPr>
        <p:spPr/>
        <p:txBody>
          <a:bodyPr/>
          <a:lstStyle/>
          <a:p>
            <a:r>
              <a:rPr lang="da-DK" smtClean="0"/>
              <a:t>Tilføj sted og dato</a:t>
            </a:r>
            <a:endParaRPr lang="da-DK" dirty="0"/>
          </a:p>
        </p:txBody>
      </p:sp>
      <p:sp>
        <p:nvSpPr>
          <p:cNvPr id="12" name="Pladsholder til sidefod 4"/>
          <p:cNvSpPr>
            <a:spLocks noGrp="1"/>
          </p:cNvSpPr>
          <p:nvPr>
            <p:ph type="ftr" sz="quarter" idx="3"/>
          </p:nvPr>
        </p:nvSpPr>
        <p:spPr>
          <a:xfrm>
            <a:off x="1311964" y="9170504"/>
            <a:ext cx="7195931" cy="490331"/>
          </a:xfrm>
          <a:prstGeom prst="rect">
            <a:avLst/>
          </a:prstGeom>
        </p:spPr>
        <p:txBody>
          <a:bodyPr/>
          <a:lstStyle>
            <a:lvl1pPr>
              <a:defRPr sz="2000">
                <a:solidFill>
                  <a:srgbClr val="DFE3CB"/>
                </a:solidFill>
                <a:latin typeface="+mj-lt"/>
              </a:defRPr>
            </a:lvl1pPr>
          </a:lstStyle>
          <a:p>
            <a:r>
              <a:rPr lang="da-DK" smtClean="0"/>
              <a:t>Tilføj kursusnavn</a:t>
            </a:r>
            <a:endParaRPr lang="da-DK" dirty="0"/>
          </a:p>
        </p:txBody>
      </p:sp>
    </p:spTree>
    <p:extLst>
      <p:ext uri="{BB962C8B-B14F-4D97-AF65-F5344CB8AC3E}">
        <p14:creationId xmlns:p14="http://schemas.microsoft.com/office/powerpoint/2010/main" val="9853764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 underti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22800" y="361572"/>
            <a:ext cx="11761200" cy="925200"/>
          </a:xfrm>
        </p:spPr>
        <p:txBody>
          <a:bodyPr/>
          <a:lstStyle>
            <a:lvl1pPr>
              <a:defRPr/>
            </a:lvl1pPr>
          </a:lstStyle>
          <a:p>
            <a:r>
              <a:rPr lang="da-DK" smtClean="0"/>
              <a:t>Klik for at redigere i master</a:t>
            </a:r>
            <a:endParaRPr lang="en-US" dirty="0"/>
          </a:p>
        </p:txBody>
      </p:sp>
      <p:sp>
        <p:nvSpPr>
          <p:cNvPr id="3" name="Content Placeholder 2"/>
          <p:cNvSpPr>
            <a:spLocks noGrp="1"/>
          </p:cNvSpPr>
          <p:nvPr>
            <p:ph idx="1" hasCustomPrompt="1"/>
          </p:nvPr>
        </p:nvSpPr>
        <p:spPr>
          <a:xfrm>
            <a:off x="633600" y="3352800"/>
            <a:ext cx="11736000" cy="5334000"/>
          </a:xfrm>
        </p:spPr>
        <p:txBody>
          <a:bodyPr/>
          <a:lstStyle>
            <a:lvl1pPr marL="0" indent="0">
              <a:buNone/>
              <a:defRPr/>
            </a:lvl1pPr>
          </a:lstStyle>
          <a:p>
            <a:pPr lvl="0"/>
            <a:r>
              <a:rPr lang="da-DK" dirty="0" smtClean="0"/>
              <a:t>Klik her for at tilføje tekst</a:t>
            </a:r>
          </a:p>
        </p:txBody>
      </p:sp>
      <p:sp>
        <p:nvSpPr>
          <p:cNvPr id="6" name="Slide Number Placeholder 5"/>
          <p:cNvSpPr>
            <a:spLocks noGrp="1"/>
          </p:cNvSpPr>
          <p:nvPr>
            <p:ph type="sldNum" sz="quarter" idx="12"/>
          </p:nvPr>
        </p:nvSpPr>
        <p:spPr/>
        <p:txBody>
          <a:bodyPr/>
          <a:lstStyle/>
          <a:p>
            <a:fld id="{89F69070-44BE-413D-BDF4-B23C04E3C8B8}" type="slidenum">
              <a:rPr lang="da-DK" smtClean="0"/>
              <a:pPr/>
              <a:t>‹nr.›</a:t>
            </a:fld>
            <a:endParaRPr lang="da-DK" dirty="0"/>
          </a:p>
        </p:txBody>
      </p:sp>
      <p:sp>
        <p:nvSpPr>
          <p:cNvPr id="7" name="object 5"/>
          <p:cNvSpPr/>
          <p:nvPr/>
        </p:nvSpPr>
        <p:spPr>
          <a:xfrm>
            <a:off x="635005" y="1391347"/>
            <a:ext cx="11734799" cy="0"/>
          </a:xfrm>
          <a:custGeom>
            <a:avLst/>
            <a:gdLst/>
            <a:ahLst/>
            <a:cxnLst/>
            <a:rect l="l" t="t" r="r" b="b"/>
            <a:pathLst>
              <a:path w="11734800">
                <a:moveTo>
                  <a:pt x="0" y="0"/>
                </a:moveTo>
                <a:lnTo>
                  <a:pt x="11734800" y="0"/>
                </a:lnTo>
              </a:path>
            </a:pathLst>
          </a:custGeom>
          <a:ln w="6350">
            <a:solidFill>
              <a:srgbClr val="666666"/>
            </a:solidFill>
          </a:ln>
        </p:spPr>
        <p:txBody>
          <a:bodyPr wrap="square" lIns="0" tIns="0" rIns="0" bIns="0" rtlCol="0"/>
          <a:lstStyle/>
          <a:p>
            <a:endParaRPr/>
          </a:p>
        </p:txBody>
      </p:sp>
      <p:sp>
        <p:nvSpPr>
          <p:cNvPr id="9" name="Pladsholder til tekst 8"/>
          <p:cNvSpPr>
            <a:spLocks noGrp="1"/>
          </p:cNvSpPr>
          <p:nvPr>
            <p:ph type="body" sz="quarter" idx="13" hasCustomPrompt="1"/>
          </p:nvPr>
        </p:nvSpPr>
        <p:spPr>
          <a:xfrm>
            <a:off x="633413" y="1693572"/>
            <a:ext cx="11750675" cy="1440000"/>
          </a:xfrm>
        </p:spPr>
        <p:txBody>
          <a:bodyPr lIns="0" tIns="0" rIns="0" bIns="0">
            <a:noAutofit/>
          </a:bodyPr>
          <a:lstStyle>
            <a:lvl1pPr marL="0" indent="0">
              <a:lnSpc>
                <a:spcPct val="100000"/>
              </a:lnSpc>
              <a:spcBef>
                <a:spcPts val="0"/>
              </a:spcBef>
              <a:buNone/>
              <a:defRPr sz="4800" baseline="0">
                <a:solidFill>
                  <a:srgbClr val="666666"/>
                </a:solidFill>
                <a:latin typeface="+mn-lt"/>
              </a:defRPr>
            </a:lvl1pPr>
            <a:lvl2pPr marL="650230" indent="0">
              <a:buNone/>
              <a:defRPr sz="3600">
                <a:latin typeface="+mn-lt"/>
              </a:defRPr>
            </a:lvl2pPr>
            <a:lvl3pPr marL="1300460" indent="0">
              <a:buNone/>
              <a:defRPr sz="3600">
                <a:latin typeface="+mn-lt"/>
              </a:defRPr>
            </a:lvl3pPr>
            <a:lvl4pPr marL="1950689" indent="0">
              <a:buNone/>
              <a:defRPr sz="3600">
                <a:latin typeface="+mn-lt"/>
              </a:defRPr>
            </a:lvl4pPr>
            <a:lvl5pPr marL="2600919" indent="0">
              <a:buNone/>
              <a:defRPr sz="3600">
                <a:latin typeface="+mn-lt"/>
              </a:defRPr>
            </a:lvl5pPr>
          </a:lstStyle>
          <a:p>
            <a:pPr lvl="0"/>
            <a:r>
              <a:rPr lang="da-DK" dirty="0" smtClean="0"/>
              <a:t>Klik her for at tilføje en undertitel</a:t>
            </a:r>
          </a:p>
        </p:txBody>
      </p:sp>
      <p:sp>
        <p:nvSpPr>
          <p:cNvPr id="4" name="Pladsholder til dato 3"/>
          <p:cNvSpPr>
            <a:spLocks noGrp="1"/>
          </p:cNvSpPr>
          <p:nvPr>
            <p:ph type="dt" sz="half" idx="14"/>
          </p:nvPr>
        </p:nvSpPr>
        <p:spPr/>
        <p:txBody>
          <a:bodyPr/>
          <a:lstStyle/>
          <a:p>
            <a:r>
              <a:rPr lang="da-DK" smtClean="0"/>
              <a:t>Tilføj sted og dato</a:t>
            </a:r>
            <a:endParaRPr lang="da-DK"/>
          </a:p>
        </p:txBody>
      </p:sp>
      <p:sp>
        <p:nvSpPr>
          <p:cNvPr id="12" name="Pladsholder til sidefod 4"/>
          <p:cNvSpPr>
            <a:spLocks noGrp="1"/>
          </p:cNvSpPr>
          <p:nvPr>
            <p:ph type="ftr" sz="quarter" idx="3"/>
          </p:nvPr>
        </p:nvSpPr>
        <p:spPr>
          <a:xfrm>
            <a:off x="1311964" y="9170504"/>
            <a:ext cx="7195931" cy="490331"/>
          </a:xfrm>
          <a:prstGeom prst="rect">
            <a:avLst/>
          </a:prstGeom>
        </p:spPr>
        <p:txBody>
          <a:bodyPr/>
          <a:lstStyle>
            <a:lvl1pPr>
              <a:defRPr sz="2000">
                <a:solidFill>
                  <a:srgbClr val="DFE3CB"/>
                </a:solidFill>
                <a:latin typeface="+mj-lt"/>
              </a:defRPr>
            </a:lvl1pPr>
          </a:lstStyle>
          <a:p>
            <a:r>
              <a:rPr lang="da-DK" smtClean="0"/>
              <a:t>Tilføj kursusnavn</a:t>
            </a:r>
            <a:endParaRPr lang="da-DK" dirty="0"/>
          </a:p>
        </p:txBody>
      </p:sp>
    </p:spTree>
    <p:extLst>
      <p:ext uri="{BB962C8B-B14F-4D97-AF65-F5344CB8AC3E}">
        <p14:creationId xmlns:p14="http://schemas.microsoft.com/office/powerpoint/2010/main" val="8032873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 undertitel og bullets">
    <p:spTree>
      <p:nvGrpSpPr>
        <p:cNvPr id="1" name=""/>
        <p:cNvGrpSpPr/>
        <p:nvPr/>
      </p:nvGrpSpPr>
      <p:grpSpPr>
        <a:xfrm>
          <a:off x="0" y="0"/>
          <a:ext cx="0" cy="0"/>
          <a:chOff x="0" y="0"/>
          <a:chExt cx="0" cy="0"/>
        </a:xfrm>
      </p:grpSpPr>
      <p:sp>
        <p:nvSpPr>
          <p:cNvPr id="2" name="Title 1"/>
          <p:cNvSpPr>
            <a:spLocks noGrp="1"/>
          </p:cNvSpPr>
          <p:nvPr>
            <p:ph type="title"/>
          </p:nvPr>
        </p:nvSpPr>
        <p:spPr>
          <a:xfrm>
            <a:off x="622800" y="361572"/>
            <a:ext cx="11761200" cy="925200"/>
          </a:xfrm>
        </p:spPr>
        <p:txBody>
          <a:bodyPr/>
          <a:lstStyle>
            <a:lvl1pPr>
              <a:defRPr/>
            </a:lvl1pPr>
          </a:lstStyle>
          <a:p>
            <a:r>
              <a:rPr lang="da-DK" smtClean="0"/>
              <a:t>Klik for at redigere i master</a:t>
            </a:r>
            <a:endParaRPr lang="en-US" dirty="0"/>
          </a:p>
        </p:txBody>
      </p:sp>
      <p:sp>
        <p:nvSpPr>
          <p:cNvPr id="3" name="Content Placeholder 2"/>
          <p:cNvSpPr>
            <a:spLocks noGrp="1"/>
          </p:cNvSpPr>
          <p:nvPr>
            <p:ph idx="1" hasCustomPrompt="1"/>
          </p:nvPr>
        </p:nvSpPr>
        <p:spPr>
          <a:xfrm>
            <a:off x="633600" y="3352800"/>
            <a:ext cx="11736000" cy="5334000"/>
          </a:xfrm>
        </p:spPr>
        <p:txBody>
          <a:bodyPr/>
          <a:lstStyle>
            <a:lvl1pPr>
              <a:defRPr/>
            </a:lvl1pPr>
          </a:lstStyle>
          <a:p>
            <a:pPr lvl="0"/>
            <a:r>
              <a:rPr lang="da-DK" dirty="0" smtClean="0"/>
              <a:t>Klik her for at tilføje </a:t>
            </a:r>
            <a:r>
              <a:rPr lang="da-DK" dirty="0" err="1" smtClean="0"/>
              <a:t>bullets</a:t>
            </a:r>
            <a:endParaRPr lang="da-DK" dirty="0" smtClean="0"/>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en-US" dirty="0"/>
          </a:p>
        </p:txBody>
      </p:sp>
      <p:sp>
        <p:nvSpPr>
          <p:cNvPr id="7" name="object 5"/>
          <p:cNvSpPr/>
          <p:nvPr/>
        </p:nvSpPr>
        <p:spPr>
          <a:xfrm>
            <a:off x="635005" y="1391347"/>
            <a:ext cx="11734799" cy="0"/>
          </a:xfrm>
          <a:custGeom>
            <a:avLst/>
            <a:gdLst/>
            <a:ahLst/>
            <a:cxnLst/>
            <a:rect l="l" t="t" r="r" b="b"/>
            <a:pathLst>
              <a:path w="11734800">
                <a:moveTo>
                  <a:pt x="0" y="0"/>
                </a:moveTo>
                <a:lnTo>
                  <a:pt x="11734800" y="0"/>
                </a:lnTo>
              </a:path>
            </a:pathLst>
          </a:custGeom>
          <a:ln w="6350">
            <a:solidFill>
              <a:srgbClr val="666666"/>
            </a:solidFill>
          </a:ln>
        </p:spPr>
        <p:txBody>
          <a:bodyPr wrap="square" lIns="0" tIns="0" rIns="0" bIns="0" rtlCol="0"/>
          <a:lstStyle/>
          <a:p>
            <a:endParaRPr/>
          </a:p>
        </p:txBody>
      </p:sp>
      <p:sp>
        <p:nvSpPr>
          <p:cNvPr id="9" name="Pladsholder til tekst 8"/>
          <p:cNvSpPr>
            <a:spLocks noGrp="1"/>
          </p:cNvSpPr>
          <p:nvPr>
            <p:ph type="body" sz="quarter" idx="13" hasCustomPrompt="1"/>
          </p:nvPr>
        </p:nvSpPr>
        <p:spPr>
          <a:xfrm>
            <a:off x="633413" y="1693572"/>
            <a:ext cx="11750675" cy="1440000"/>
          </a:xfrm>
        </p:spPr>
        <p:txBody>
          <a:bodyPr lIns="0" tIns="0" rIns="0" bIns="0">
            <a:noAutofit/>
          </a:bodyPr>
          <a:lstStyle>
            <a:lvl1pPr marL="0" indent="0">
              <a:lnSpc>
                <a:spcPct val="100000"/>
              </a:lnSpc>
              <a:spcBef>
                <a:spcPts val="0"/>
              </a:spcBef>
              <a:buNone/>
              <a:defRPr sz="4800" baseline="0">
                <a:solidFill>
                  <a:srgbClr val="666666"/>
                </a:solidFill>
                <a:latin typeface="+mn-lt"/>
              </a:defRPr>
            </a:lvl1pPr>
            <a:lvl2pPr marL="650230" indent="0">
              <a:buNone/>
              <a:defRPr sz="3600">
                <a:latin typeface="+mn-lt"/>
              </a:defRPr>
            </a:lvl2pPr>
            <a:lvl3pPr marL="1300460" indent="0">
              <a:buNone/>
              <a:defRPr sz="3600">
                <a:latin typeface="+mn-lt"/>
              </a:defRPr>
            </a:lvl3pPr>
            <a:lvl4pPr marL="1950689" indent="0">
              <a:buNone/>
              <a:defRPr sz="3600">
                <a:latin typeface="+mn-lt"/>
              </a:defRPr>
            </a:lvl4pPr>
            <a:lvl5pPr marL="2600919" indent="0">
              <a:buNone/>
              <a:defRPr sz="3600">
                <a:latin typeface="+mn-lt"/>
              </a:defRPr>
            </a:lvl5pPr>
          </a:lstStyle>
          <a:p>
            <a:pPr lvl="0"/>
            <a:r>
              <a:rPr lang="da-DK" dirty="0" smtClean="0"/>
              <a:t>Klik her for at tilføje en undertitel</a:t>
            </a:r>
          </a:p>
        </p:txBody>
      </p:sp>
      <p:sp>
        <p:nvSpPr>
          <p:cNvPr id="8" name="Pladsholder til dato 7"/>
          <p:cNvSpPr>
            <a:spLocks noGrp="1"/>
          </p:cNvSpPr>
          <p:nvPr>
            <p:ph type="dt" sz="half" idx="14"/>
          </p:nvPr>
        </p:nvSpPr>
        <p:spPr/>
        <p:txBody>
          <a:bodyPr/>
          <a:lstStyle/>
          <a:p>
            <a:r>
              <a:rPr lang="da-DK" smtClean="0"/>
              <a:t>Tilføj sted og dato</a:t>
            </a:r>
            <a:endParaRPr lang="da-DK" dirty="0"/>
          </a:p>
        </p:txBody>
      </p:sp>
      <p:sp>
        <p:nvSpPr>
          <p:cNvPr id="11" name="Pladsholder til slidenummer 10"/>
          <p:cNvSpPr>
            <a:spLocks noGrp="1"/>
          </p:cNvSpPr>
          <p:nvPr>
            <p:ph type="sldNum" sz="quarter" idx="16"/>
          </p:nvPr>
        </p:nvSpPr>
        <p:spPr/>
        <p:txBody>
          <a:bodyPr/>
          <a:lstStyle/>
          <a:p>
            <a:fld id="{89F69070-44BE-413D-BDF4-B23C04E3C8B8}" type="slidenum">
              <a:rPr lang="da-DK" smtClean="0"/>
              <a:pPr/>
              <a:t>‹nr.›</a:t>
            </a:fld>
            <a:endParaRPr lang="da-DK" dirty="0"/>
          </a:p>
        </p:txBody>
      </p:sp>
      <p:sp>
        <p:nvSpPr>
          <p:cNvPr id="13" name="Pladsholder til sidefod 4"/>
          <p:cNvSpPr>
            <a:spLocks noGrp="1"/>
          </p:cNvSpPr>
          <p:nvPr>
            <p:ph type="ftr" sz="quarter" idx="3"/>
          </p:nvPr>
        </p:nvSpPr>
        <p:spPr>
          <a:xfrm>
            <a:off x="1311964" y="9170504"/>
            <a:ext cx="7195931" cy="490331"/>
          </a:xfrm>
          <a:prstGeom prst="rect">
            <a:avLst/>
          </a:prstGeom>
        </p:spPr>
        <p:txBody>
          <a:bodyPr/>
          <a:lstStyle>
            <a:lvl1pPr>
              <a:defRPr sz="2000">
                <a:solidFill>
                  <a:srgbClr val="DFE3CB"/>
                </a:solidFill>
                <a:latin typeface="+mj-lt"/>
              </a:defRPr>
            </a:lvl1pPr>
          </a:lstStyle>
          <a:p>
            <a:r>
              <a:rPr lang="da-DK" smtClean="0"/>
              <a:t>Tilføj kursusnavn</a:t>
            </a:r>
            <a:endParaRPr lang="da-DK" dirty="0"/>
          </a:p>
        </p:txBody>
      </p:sp>
    </p:spTree>
    <p:extLst>
      <p:ext uri="{BB962C8B-B14F-4D97-AF65-F5344CB8AC3E}">
        <p14:creationId xmlns:p14="http://schemas.microsoft.com/office/powerpoint/2010/main" val="21315940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 grafik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22800" y="361572"/>
            <a:ext cx="11761200" cy="925200"/>
          </a:xfrm>
        </p:spPr>
        <p:txBody>
          <a:bodyPr/>
          <a:lstStyle/>
          <a:p>
            <a:r>
              <a:rPr lang="da-DK" smtClean="0"/>
              <a:t>Klik for at redigere i master</a:t>
            </a:r>
            <a:endParaRPr lang="en-US" dirty="0"/>
          </a:p>
        </p:txBody>
      </p:sp>
      <p:sp>
        <p:nvSpPr>
          <p:cNvPr id="3" name="Content Placeholder 2"/>
          <p:cNvSpPr>
            <a:spLocks noGrp="1"/>
          </p:cNvSpPr>
          <p:nvPr>
            <p:ph idx="1" hasCustomPrompt="1"/>
          </p:nvPr>
        </p:nvSpPr>
        <p:spPr>
          <a:xfrm>
            <a:off x="633600" y="1656522"/>
            <a:ext cx="11736000" cy="6599582"/>
          </a:xfrm>
          <a:solidFill>
            <a:schemeClr val="bg1">
              <a:lumMod val="95000"/>
            </a:schemeClr>
          </a:solidFill>
        </p:spPr>
        <p:txBody>
          <a:bodyPr tIns="720000"/>
          <a:lstStyle>
            <a:lvl1pPr marL="0" indent="0" algn="ctr">
              <a:buNone/>
              <a:defRPr b="0"/>
            </a:lvl1pPr>
          </a:lstStyle>
          <a:p>
            <a:pPr lvl="0"/>
            <a:r>
              <a:rPr lang="da-DK" dirty="0" smtClean="0"/>
              <a:t>Klik på ikon for at indsætte billede/grafik/film</a:t>
            </a:r>
          </a:p>
        </p:txBody>
      </p:sp>
      <p:sp>
        <p:nvSpPr>
          <p:cNvPr id="6" name="Slide Number Placeholder 5"/>
          <p:cNvSpPr>
            <a:spLocks noGrp="1"/>
          </p:cNvSpPr>
          <p:nvPr>
            <p:ph type="sldNum" sz="quarter" idx="12"/>
          </p:nvPr>
        </p:nvSpPr>
        <p:spPr/>
        <p:txBody>
          <a:bodyPr/>
          <a:lstStyle/>
          <a:p>
            <a:fld id="{89F69070-44BE-413D-BDF4-B23C04E3C8B8}" type="slidenum">
              <a:rPr lang="da-DK" smtClean="0"/>
              <a:pPr/>
              <a:t>‹nr.›</a:t>
            </a:fld>
            <a:endParaRPr lang="da-DK" dirty="0"/>
          </a:p>
        </p:txBody>
      </p:sp>
      <p:sp>
        <p:nvSpPr>
          <p:cNvPr id="7" name="object 5"/>
          <p:cNvSpPr/>
          <p:nvPr/>
        </p:nvSpPr>
        <p:spPr>
          <a:xfrm>
            <a:off x="635005" y="1391347"/>
            <a:ext cx="11734799" cy="0"/>
          </a:xfrm>
          <a:custGeom>
            <a:avLst/>
            <a:gdLst/>
            <a:ahLst/>
            <a:cxnLst/>
            <a:rect l="l" t="t" r="r" b="b"/>
            <a:pathLst>
              <a:path w="11734800">
                <a:moveTo>
                  <a:pt x="0" y="0"/>
                </a:moveTo>
                <a:lnTo>
                  <a:pt x="11734800" y="0"/>
                </a:lnTo>
              </a:path>
            </a:pathLst>
          </a:custGeom>
          <a:ln w="6350">
            <a:solidFill>
              <a:srgbClr val="666666"/>
            </a:solidFill>
          </a:ln>
        </p:spPr>
        <p:txBody>
          <a:bodyPr wrap="square" lIns="0" tIns="0" rIns="0" bIns="0" rtlCol="0"/>
          <a:lstStyle/>
          <a:p>
            <a:endParaRPr/>
          </a:p>
        </p:txBody>
      </p:sp>
      <p:sp>
        <p:nvSpPr>
          <p:cNvPr id="8" name="Pladsholder til tekst 7"/>
          <p:cNvSpPr>
            <a:spLocks noGrp="1"/>
          </p:cNvSpPr>
          <p:nvPr>
            <p:ph type="body" sz="quarter" idx="13" hasCustomPrompt="1"/>
          </p:nvPr>
        </p:nvSpPr>
        <p:spPr>
          <a:xfrm>
            <a:off x="635005" y="8440905"/>
            <a:ext cx="11734800" cy="370800"/>
          </a:xfrm>
        </p:spPr>
        <p:txBody>
          <a:bodyPr lIns="0" tIns="0" rIns="0" bIns="0">
            <a:normAutofit/>
          </a:bodyPr>
          <a:lstStyle>
            <a:lvl1pPr marL="0" indent="0">
              <a:lnSpc>
                <a:spcPct val="100000"/>
              </a:lnSpc>
              <a:spcBef>
                <a:spcPts val="0"/>
              </a:spcBef>
              <a:buNone/>
              <a:defRPr sz="2400">
                <a:solidFill>
                  <a:srgbClr val="666666"/>
                </a:solidFill>
              </a:defRPr>
            </a:lvl1pPr>
          </a:lstStyle>
          <a:p>
            <a:pPr lvl="0"/>
            <a:r>
              <a:rPr lang="da-DK" dirty="0" smtClean="0"/>
              <a:t>Klik her for at tilføje billedtekst</a:t>
            </a:r>
          </a:p>
        </p:txBody>
      </p:sp>
      <p:sp>
        <p:nvSpPr>
          <p:cNvPr id="4" name="Pladsholder til dato 3"/>
          <p:cNvSpPr>
            <a:spLocks noGrp="1"/>
          </p:cNvSpPr>
          <p:nvPr>
            <p:ph type="dt" sz="half" idx="14"/>
          </p:nvPr>
        </p:nvSpPr>
        <p:spPr/>
        <p:txBody>
          <a:bodyPr/>
          <a:lstStyle/>
          <a:p>
            <a:r>
              <a:rPr lang="da-DK" smtClean="0"/>
              <a:t>Tilføj sted og dato</a:t>
            </a:r>
            <a:endParaRPr lang="da-DK" dirty="0"/>
          </a:p>
        </p:txBody>
      </p:sp>
      <p:sp>
        <p:nvSpPr>
          <p:cNvPr id="10" name="Pladsholder til sidefod 4"/>
          <p:cNvSpPr>
            <a:spLocks noGrp="1"/>
          </p:cNvSpPr>
          <p:nvPr>
            <p:ph type="ftr" sz="quarter" idx="3"/>
          </p:nvPr>
        </p:nvSpPr>
        <p:spPr>
          <a:xfrm>
            <a:off x="1311964" y="9170504"/>
            <a:ext cx="7195931" cy="490331"/>
          </a:xfrm>
          <a:prstGeom prst="rect">
            <a:avLst/>
          </a:prstGeom>
        </p:spPr>
        <p:txBody>
          <a:bodyPr/>
          <a:lstStyle>
            <a:lvl1pPr>
              <a:defRPr sz="2000">
                <a:solidFill>
                  <a:srgbClr val="DFE3CB"/>
                </a:solidFill>
                <a:latin typeface="+mj-lt"/>
              </a:defRPr>
            </a:lvl1pPr>
          </a:lstStyle>
          <a:p>
            <a:r>
              <a:rPr lang="da-DK" smtClean="0"/>
              <a:t>Tilføj kursusnavn</a:t>
            </a:r>
            <a:endParaRPr lang="da-DK" dirty="0"/>
          </a:p>
        </p:txBody>
      </p:sp>
    </p:spTree>
    <p:extLst>
      <p:ext uri="{BB962C8B-B14F-4D97-AF65-F5344CB8AC3E}">
        <p14:creationId xmlns:p14="http://schemas.microsoft.com/office/powerpoint/2010/main" val="22775280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 2 x undertitel og grafik">
    <p:spTree>
      <p:nvGrpSpPr>
        <p:cNvPr id="1" name=""/>
        <p:cNvGrpSpPr/>
        <p:nvPr/>
      </p:nvGrpSpPr>
      <p:grpSpPr>
        <a:xfrm>
          <a:off x="0" y="0"/>
          <a:ext cx="0" cy="0"/>
          <a:chOff x="0" y="0"/>
          <a:chExt cx="0" cy="0"/>
        </a:xfrm>
      </p:grpSpPr>
      <p:sp>
        <p:nvSpPr>
          <p:cNvPr id="2" name="Title 1"/>
          <p:cNvSpPr>
            <a:spLocks noGrp="1"/>
          </p:cNvSpPr>
          <p:nvPr>
            <p:ph type="title"/>
          </p:nvPr>
        </p:nvSpPr>
        <p:spPr>
          <a:xfrm>
            <a:off x="622800" y="361572"/>
            <a:ext cx="11761200" cy="925200"/>
          </a:xfrm>
        </p:spPr>
        <p:txBody>
          <a:bodyPr/>
          <a:lstStyle/>
          <a:p>
            <a:r>
              <a:rPr lang="da-DK" smtClean="0"/>
              <a:t>Klik for at redigere i master</a:t>
            </a:r>
            <a:endParaRPr lang="en-US" dirty="0"/>
          </a:p>
        </p:txBody>
      </p:sp>
      <p:sp>
        <p:nvSpPr>
          <p:cNvPr id="3" name="Content Placeholder 2"/>
          <p:cNvSpPr>
            <a:spLocks noGrp="1"/>
          </p:cNvSpPr>
          <p:nvPr>
            <p:ph idx="1" hasCustomPrompt="1"/>
          </p:nvPr>
        </p:nvSpPr>
        <p:spPr>
          <a:xfrm>
            <a:off x="633600" y="2633172"/>
            <a:ext cx="5400000" cy="6073506"/>
          </a:xfrm>
          <a:solidFill>
            <a:schemeClr val="bg1">
              <a:lumMod val="95000"/>
            </a:schemeClr>
          </a:solidFill>
        </p:spPr>
        <p:txBody>
          <a:bodyPr tIns="540000">
            <a:normAutofit/>
          </a:bodyPr>
          <a:lstStyle>
            <a:lvl1pPr marL="0" indent="0" algn="ctr">
              <a:buNone/>
              <a:defRPr sz="2800" b="0"/>
            </a:lvl1pPr>
          </a:lstStyle>
          <a:p>
            <a:pPr lvl="0"/>
            <a:r>
              <a:rPr lang="da-DK" dirty="0" smtClean="0"/>
              <a:t>Klik på ikon for at indsætte billede/grafik/film</a:t>
            </a:r>
          </a:p>
        </p:txBody>
      </p:sp>
      <p:sp>
        <p:nvSpPr>
          <p:cNvPr id="6" name="Slide Number Placeholder 5"/>
          <p:cNvSpPr>
            <a:spLocks noGrp="1"/>
          </p:cNvSpPr>
          <p:nvPr>
            <p:ph type="sldNum" sz="quarter" idx="12"/>
          </p:nvPr>
        </p:nvSpPr>
        <p:spPr/>
        <p:txBody>
          <a:bodyPr/>
          <a:lstStyle/>
          <a:p>
            <a:fld id="{89F69070-44BE-413D-BDF4-B23C04E3C8B8}" type="slidenum">
              <a:rPr lang="da-DK" smtClean="0"/>
              <a:pPr/>
              <a:t>‹nr.›</a:t>
            </a:fld>
            <a:endParaRPr lang="da-DK" dirty="0"/>
          </a:p>
        </p:txBody>
      </p:sp>
      <p:sp>
        <p:nvSpPr>
          <p:cNvPr id="7" name="object 5"/>
          <p:cNvSpPr/>
          <p:nvPr/>
        </p:nvSpPr>
        <p:spPr>
          <a:xfrm>
            <a:off x="635005" y="1391347"/>
            <a:ext cx="11734799" cy="0"/>
          </a:xfrm>
          <a:custGeom>
            <a:avLst/>
            <a:gdLst/>
            <a:ahLst/>
            <a:cxnLst/>
            <a:rect l="l" t="t" r="r" b="b"/>
            <a:pathLst>
              <a:path w="11734800">
                <a:moveTo>
                  <a:pt x="0" y="0"/>
                </a:moveTo>
                <a:lnTo>
                  <a:pt x="11734800" y="0"/>
                </a:lnTo>
              </a:path>
            </a:pathLst>
          </a:custGeom>
          <a:ln w="6350">
            <a:solidFill>
              <a:srgbClr val="666666"/>
            </a:solidFill>
          </a:ln>
        </p:spPr>
        <p:txBody>
          <a:bodyPr wrap="square" lIns="0" tIns="0" rIns="0" bIns="0" rtlCol="0"/>
          <a:lstStyle/>
          <a:p>
            <a:endParaRPr/>
          </a:p>
        </p:txBody>
      </p:sp>
      <p:sp>
        <p:nvSpPr>
          <p:cNvPr id="8" name="Pladsholder til tekst 7"/>
          <p:cNvSpPr>
            <a:spLocks noGrp="1"/>
          </p:cNvSpPr>
          <p:nvPr>
            <p:ph type="body" sz="quarter" idx="13" hasCustomPrompt="1"/>
          </p:nvPr>
        </p:nvSpPr>
        <p:spPr>
          <a:xfrm>
            <a:off x="633600" y="1718772"/>
            <a:ext cx="5400000" cy="554400"/>
          </a:xfrm>
        </p:spPr>
        <p:txBody>
          <a:bodyPr lIns="0" tIns="0" rIns="0" bIns="0">
            <a:noAutofit/>
          </a:bodyPr>
          <a:lstStyle>
            <a:lvl1pPr marL="0" indent="0">
              <a:lnSpc>
                <a:spcPct val="100000"/>
              </a:lnSpc>
              <a:spcBef>
                <a:spcPts val="0"/>
              </a:spcBef>
              <a:buNone/>
              <a:defRPr sz="3600">
                <a:solidFill>
                  <a:srgbClr val="666666"/>
                </a:solidFill>
                <a:latin typeface="+mn-lt"/>
              </a:defRPr>
            </a:lvl1pPr>
          </a:lstStyle>
          <a:p>
            <a:pPr lvl="0"/>
            <a:r>
              <a:rPr lang="da-DK" dirty="0" smtClean="0"/>
              <a:t>Klik for at tilføje undertitel</a:t>
            </a:r>
          </a:p>
        </p:txBody>
      </p:sp>
      <p:sp>
        <p:nvSpPr>
          <p:cNvPr id="9" name="Content Placeholder 2"/>
          <p:cNvSpPr>
            <a:spLocks noGrp="1"/>
          </p:cNvSpPr>
          <p:nvPr>
            <p:ph idx="14" hasCustomPrompt="1"/>
          </p:nvPr>
        </p:nvSpPr>
        <p:spPr>
          <a:xfrm>
            <a:off x="6933600" y="2633172"/>
            <a:ext cx="5400000" cy="6060254"/>
          </a:xfrm>
          <a:solidFill>
            <a:schemeClr val="bg1">
              <a:lumMod val="95000"/>
            </a:schemeClr>
          </a:solidFill>
        </p:spPr>
        <p:txBody>
          <a:bodyPr tIns="540000">
            <a:normAutofit/>
          </a:bodyPr>
          <a:lstStyle>
            <a:lvl1pPr marL="0" indent="0" algn="ctr">
              <a:buNone/>
              <a:defRPr sz="2800" b="0"/>
            </a:lvl1pPr>
          </a:lstStyle>
          <a:p>
            <a:pPr lvl="0"/>
            <a:r>
              <a:rPr lang="da-DK" dirty="0" smtClean="0"/>
              <a:t>Klik på ikon for at indsætte billede/grafik/film</a:t>
            </a:r>
          </a:p>
        </p:txBody>
      </p:sp>
      <p:sp>
        <p:nvSpPr>
          <p:cNvPr id="10" name="Pladsholder til tekst 7"/>
          <p:cNvSpPr>
            <a:spLocks noGrp="1"/>
          </p:cNvSpPr>
          <p:nvPr>
            <p:ph type="body" sz="quarter" idx="15" hasCustomPrompt="1"/>
          </p:nvPr>
        </p:nvSpPr>
        <p:spPr>
          <a:xfrm>
            <a:off x="6933600" y="1718772"/>
            <a:ext cx="5400000" cy="554400"/>
          </a:xfrm>
        </p:spPr>
        <p:txBody>
          <a:bodyPr lIns="0" tIns="0" rIns="0" bIns="0">
            <a:noAutofit/>
          </a:bodyPr>
          <a:lstStyle>
            <a:lvl1pPr marL="0" indent="0">
              <a:lnSpc>
                <a:spcPct val="100000"/>
              </a:lnSpc>
              <a:spcBef>
                <a:spcPts val="0"/>
              </a:spcBef>
              <a:buNone/>
              <a:defRPr sz="3600" baseline="0">
                <a:solidFill>
                  <a:srgbClr val="666666"/>
                </a:solidFill>
                <a:latin typeface="+mn-lt"/>
              </a:defRPr>
            </a:lvl1pPr>
          </a:lstStyle>
          <a:p>
            <a:pPr lvl="0"/>
            <a:r>
              <a:rPr lang="da-DK" dirty="0" smtClean="0"/>
              <a:t>Klik for at tilføje undertitel</a:t>
            </a:r>
          </a:p>
        </p:txBody>
      </p:sp>
      <p:sp>
        <p:nvSpPr>
          <p:cNvPr id="4" name="Pladsholder til dato 3"/>
          <p:cNvSpPr>
            <a:spLocks noGrp="1"/>
          </p:cNvSpPr>
          <p:nvPr>
            <p:ph type="dt" sz="half" idx="16"/>
          </p:nvPr>
        </p:nvSpPr>
        <p:spPr/>
        <p:txBody>
          <a:bodyPr/>
          <a:lstStyle/>
          <a:p>
            <a:r>
              <a:rPr lang="da-DK" smtClean="0"/>
              <a:t>Tilføj sted og dato</a:t>
            </a:r>
            <a:endParaRPr lang="da-DK" dirty="0"/>
          </a:p>
        </p:txBody>
      </p:sp>
      <p:sp>
        <p:nvSpPr>
          <p:cNvPr id="12" name="Pladsholder til sidefod 4"/>
          <p:cNvSpPr>
            <a:spLocks noGrp="1"/>
          </p:cNvSpPr>
          <p:nvPr>
            <p:ph type="ftr" sz="quarter" idx="3"/>
          </p:nvPr>
        </p:nvSpPr>
        <p:spPr>
          <a:xfrm>
            <a:off x="1311964" y="9170504"/>
            <a:ext cx="7195931" cy="490331"/>
          </a:xfrm>
          <a:prstGeom prst="rect">
            <a:avLst/>
          </a:prstGeom>
        </p:spPr>
        <p:txBody>
          <a:bodyPr/>
          <a:lstStyle>
            <a:lvl1pPr>
              <a:defRPr sz="2000">
                <a:solidFill>
                  <a:srgbClr val="DFE3CB"/>
                </a:solidFill>
                <a:latin typeface="+mj-lt"/>
              </a:defRPr>
            </a:lvl1pPr>
          </a:lstStyle>
          <a:p>
            <a:r>
              <a:rPr lang="da-DK" smtClean="0"/>
              <a:t>Tilføj kursusnavn</a:t>
            </a:r>
            <a:endParaRPr lang="da-DK" dirty="0"/>
          </a:p>
        </p:txBody>
      </p:sp>
    </p:spTree>
    <p:extLst>
      <p:ext uri="{BB962C8B-B14F-4D97-AF65-F5344CB8AC3E}">
        <p14:creationId xmlns:p14="http://schemas.microsoft.com/office/powerpoint/2010/main" val="7772123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el, grafik, undertitel og bullets">
    <p:spTree>
      <p:nvGrpSpPr>
        <p:cNvPr id="1" name=""/>
        <p:cNvGrpSpPr/>
        <p:nvPr/>
      </p:nvGrpSpPr>
      <p:grpSpPr>
        <a:xfrm>
          <a:off x="0" y="0"/>
          <a:ext cx="0" cy="0"/>
          <a:chOff x="0" y="0"/>
          <a:chExt cx="0" cy="0"/>
        </a:xfrm>
      </p:grpSpPr>
      <p:sp>
        <p:nvSpPr>
          <p:cNvPr id="2" name="Title 1"/>
          <p:cNvSpPr>
            <a:spLocks noGrp="1"/>
          </p:cNvSpPr>
          <p:nvPr>
            <p:ph type="title"/>
          </p:nvPr>
        </p:nvSpPr>
        <p:spPr>
          <a:xfrm>
            <a:off x="622800" y="361572"/>
            <a:ext cx="11761200" cy="925200"/>
          </a:xfrm>
        </p:spPr>
        <p:txBody>
          <a:bodyPr/>
          <a:lstStyle/>
          <a:p>
            <a:r>
              <a:rPr lang="da-DK" smtClean="0"/>
              <a:t>Klik for at redigere i master</a:t>
            </a:r>
            <a:endParaRPr lang="en-US" dirty="0"/>
          </a:p>
        </p:txBody>
      </p:sp>
      <p:sp>
        <p:nvSpPr>
          <p:cNvPr id="3" name="Content Placeholder 2"/>
          <p:cNvSpPr>
            <a:spLocks noGrp="1"/>
          </p:cNvSpPr>
          <p:nvPr>
            <p:ph idx="1" hasCustomPrompt="1"/>
          </p:nvPr>
        </p:nvSpPr>
        <p:spPr>
          <a:xfrm>
            <a:off x="633600" y="1693571"/>
            <a:ext cx="5400000" cy="6774567"/>
          </a:xfrm>
          <a:solidFill>
            <a:schemeClr val="bg1">
              <a:lumMod val="95000"/>
            </a:schemeClr>
          </a:solidFill>
        </p:spPr>
        <p:txBody>
          <a:bodyPr wrap="square" tIns="720000">
            <a:normAutofit/>
          </a:bodyPr>
          <a:lstStyle>
            <a:lvl1pPr marL="0" indent="0" algn="ctr">
              <a:buNone/>
              <a:defRPr sz="2800" b="0"/>
            </a:lvl1pPr>
          </a:lstStyle>
          <a:p>
            <a:pPr lvl="0"/>
            <a:r>
              <a:rPr lang="da-DK" dirty="0" smtClean="0"/>
              <a:t>Klik på ikon for at indsætte billede/grafik/film</a:t>
            </a:r>
          </a:p>
        </p:txBody>
      </p:sp>
      <p:sp>
        <p:nvSpPr>
          <p:cNvPr id="7" name="object 5"/>
          <p:cNvSpPr/>
          <p:nvPr/>
        </p:nvSpPr>
        <p:spPr>
          <a:xfrm>
            <a:off x="635005" y="1391347"/>
            <a:ext cx="11734799" cy="0"/>
          </a:xfrm>
          <a:custGeom>
            <a:avLst/>
            <a:gdLst/>
            <a:ahLst/>
            <a:cxnLst/>
            <a:rect l="l" t="t" r="r" b="b"/>
            <a:pathLst>
              <a:path w="11734800">
                <a:moveTo>
                  <a:pt x="0" y="0"/>
                </a:moveTo>
                <a:lnTo>
                  <a:pt x="11734800" y="0"/>
                </a:lnTo>
              </a:path>
            </a:pathLst>
          </a:custGeom>
          <a:ln w="6350">
            <a:solidFill>
              <a:srgbClr val="666666"/>
            </a:solidFill>
          </a:ln>
        </p:spPr>
        <p:txBody>
          <a:bodyPr wrap="square" lIns="0" tIns="0" rIns="0" bIns="0" rtlCol="0"/>
          <a:lstStyle/>
          <a:p>
            <a:endParaRPr/>
          </a:p>
        </p:txBody>
      </p:sp>
      <p:sp>
        <p:nvSpPr>
          <p:cNvPr id="10" name="Pladsholder til tekst 7"/>
          <p:cNvSpPr>
            <a:spLocks noGrp="1"/>
          </p:cNvSpPr>
          <p:nvPr>
            <p:ph type="body" sz="quarter" idx="15" hasCustomPrompt="1"/>
          </p:nvPr>
        </p:nvSpPr>
        <p:spPr>
          <a:xfrm>
            <a:off x="6540500" y="1718772"/>
            <a:ext cx="5793100" cy="554400"/>
          </a:xfrm>
        </p:spPr>
        <p:txBody>
          <a:bodyPr lIns="0" tIns="0" rIns="0" bIns="0">
            <a:noAutofit/>
          </a:bodyPr>
          <a:lstStyle>
            <a:lvl1pPr marL="0" indent="0">
              <a:lnSpc>
                <a:spcPct val="100000"/>
              </a:lnSpc>
              <a:spcBef>
                <a:spcPts val="0"/>
              </a:spcBef>
              <a:buNone/>
              <a:defRPr sz="3600">
                <a:solidFill>
                  <a:srgbClr val="666666"/>
                </a:solidFill>
                <a:latin typeface="+mn-lt"/>
              </a:defRPr>
            </a:lvl1pPr>
          </a:lstStyle>
          <a:p>
            <a:pPr lvl="0"/>
            <a:r>
              <a:rPr lang="da-DK" dirty="0" smtClean="0"/>
              <a:t>Klik for at tilføje undertitel</a:t>
            </a:r>
          </a:p>
        </p:txBody>
      </p:sp>
      <p:sp>
        <p:nvSpPr>
          <p:cNvPr id="11" name="Pladsholder til tekst 10"/>
          <p:cNvSpPr>
            <a:spLocks noGrp="1"/>
          </p:cNvSpPr>
          <p:nvPr>
            <p:ph type="body" sz="quarter" idx="16" hasCustomPrompt="1"/>
          </p:nvPr>
        </p:nvSpPr>
        <p:spPr>
          <a:xfrm>
            <a:off x="6540500" y="2719521"/>
            <a:ext cx="5792188" cy="5735366"/>
          </a:xfrm>
        </p:spPr>
        <p:txBody>
          <a:bodyPr/>
          <a:lstStyle>
            <a:lvl1pPr>
              <a:defRPr sz="2400"/>
            </a:lvl1pPr>
          </a:lstStyle>
          <a:p>
            <a:pPr lvl="0"/>
            <a:r>
              <a:rPr lang="da-DK" dirty="0" smtClean="0"/>
              <a:t>Klik for at tilføje </a:t>
            </a:r>
            <a:r>
              <a:rPr lang="da-DK" dirty="0" err="1" smtClean="0"/>
              <a:t>bullets</a:t>
            </a:r>
            <a:endParaRPr lang="da-DK" dirty="0" smtClean="0"/>
          </a:p>
        </p:txBody>
      </p:sp>
      <p:sp>
        <p:nvSpPr>
          <p:cNvPr id="8" name="Pladsholder til dato 7"/>
          <p:cNvSpPr>
            <a:spLocks noGrp="1"/>
          </p:cNvSpPr>
          <p:nvPr>
            <p:ph type="dt" sz="half" idx="17"/>
          </p:nvPr>
        </p:nvSpPr>
        <p:spPr/>
        <p:txBody>
          <a:bodyPr/>
          <a:lstStyle/>
          <a:p>
            <a:r>
              <a:rPr lang="da-DK" smtClean="0"/>
              <a:t>Tilføj sted og dato</a:t>
            </a:r>
            <a:endParaRPr lang="da-DK" dirty="0"/>
          </a:p>
        </p:txBody>
      </p:sp>
      <p:sp>
        <p:nvSpPr>
          <p:cNvPr id="12" name="Pladsholder til slidenummer 11"/>
          <p:cNvSpPr>
            <a:spLocks noGrp="1"/>
          </p:cNvSpPr>
          <p:nvPr>
            <p:ph type="sldNum" sz="quarter" idx="19"/>
          </p:nvPr>
        </p:nvSpPr>
        <p:spPr/>
        <p:txBody>
          <a:bodyPr/>
          <a:lstStyle/>
          <a:p>
            <a:fld id="{89F69070-44BE-413D-BDF4-B23C04E3C8B8}" type="slidenum">
              <a:rPr lang="da-DK" smtClean="0"/>
              <a:pPr/>
              <a:t>‹nr.›</a:t>
            </a:fld>
            <a:endParaRPr lang="da-DK" dirty="0"/>
          </a:p>
        </p:txBody>
      </p:sp>
      <p:sp>
        <p:nvSpPr>
          <p:cNvPr id="14" name="Pladsholder til sidefod 4"/>
          <p:cNvSpPr>
            <a:spLocks noGrp="1"/>
          </p:cNvSpPr>
          <p:nvPr>
            <p:ph type="ftr" sz="quarter" idx="3"/>
          </p:nvPr>
        </p:nvSpPr>
        <p:spPr>
          <a:xfrm>
            <a:off x="1311964" y="9170504"/>
            <a:ext cx="7195931" cy="490331"/>
          </a:xfrm>
          <a:prstGeom prst="rect">
            <a:avLst/>
          </a:prstGeom>
        </p:spPr>
        <p:txBody>
          <a:bodyPr/>
          <a:lstStyle>
            <a:lvl1pPr>
              <a:defRPr sz="2000">
                <a:solidFill>
                  <a:srgbClr val="DFE3CB"/>
                </a:solidFill>
                <a:latin typeface="+mj-lt"/>
              </a:defRPr>
            </a:lvl1pPr>
          </a:lstStyle>
          <a:p>
            <a:r>
              <a:rPr lang="da-DK" smtClean="0"/>
              <a:t>Tilføj kursusnavn</a:t>
            </a:r>
            <a:endParaRPr lang="da-DK" dirty="0"/>
          </a:p>
        </p:txBody>
      </p:sp>
    </p:spTree>
    <p:extLst>
      <p:ext uri="{BB962C8B-B14F-4D97-AF65-F5344CB8AC3E}">
        <p14:creationId xmlns:p14="http://schemas.microsoft.com/office/powerpoint/2010/main" val="18888855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622800" y="361572"/>
            <a:ext cx="11761200" cy="925200"/>
          </a:xfrm>
        </p:spPr>
        <p:txBody>
          <a:bodyPr/>
          <a:lstStyle/>
          <a:p>
            <a:r>
              <a:rPr lang="da-DK" smtClean="0"/>
              <a:t>Klik for at redigere i master</a:t>
            </a:r>
            <a:endParaRPr lang="en-US" dirty="0"/>
          </a:p>
        </p:txBody>
      </p:sp>
      <p:sp>
        <p:nvSpPr>
          <p:cNvPr id="6" name="Pladsholder til dato 5"/>
          <p:cNvSpPr>
            <a:spLocks noGrp="1"/>
          </p:cNvSpPr>
          <p:nvPr>
            <p:ph type="dt" sz="half" idx="10"/>
          </p:nvPr>
        </p:nvSpPr>
        <p:spPr/>
        <p:txBody>
          <a:bodyPr/>
          <a:lstStyle/>
          <a:p>
            <a:r>
              <a:rPr lang="da-DK" smtClean="0"/>
              <a:t>Tilføj sted og dato</a:t>
            </a:r>
            <a:endParaRPr lang="da-DK" dirty="0"/>
          </a:p>
        </p:txBody>
      </p:sp>
      <p:sp>
        <p:nvSpPr>
          <p:cNvPr id="8" name="Pladsholder til slidenummer 7"/>
          <p:cNvSpPr>
            <a:spLocks noGrp="1"/>
          </p:cNvSpPr>
          <p:nvPr>
            <p:ph type="sldNum" sz="quarter" idx="12"/>
          </p:nvPr>
        </p:nvSpPr>
        <p:spPr/>
        <p:txBody>
          <a:bodyPr/>
          <a:lstStyle/>
          <a:p>
            <a:fld id="{89F69070-44BE-413D-BDF4-B23C04E3C8B8}" type="slidenum">
              <a:rPr lang="da-DK" smtClean="0"/>
              <a:pPr/>
              <a:t>‹nr.›</a:t>
            </a:fld>
            <a:endParaRPr lang="da-DK" dirty="0"/>
          </a:p>
        </p:txBody>
      </p:sp>
      <p:sp>
        <p:nvSpPr>
          <p:cNvPr id="10" name="Pladsholder til sidefod 4"/>
          <p:cNvSpPr>
            <a:spLocks noGrp="1"/>
          </p:cNvSpPr>
          <p:nvPr>
            <p:ph type="ftr" sz="quarter" idx="3"/>
          </p:nvPr>
        </p:nvSpPr>
        <p:spPr>
          <a:xfrm>
            <a:off x="1311964" y="9170504"/>
            <a:ext cx="7195931" cy="490331"/>
          </a:xfrm>
          <a:prstGeom prst="rect">
            <a:avLst/>
          </a:prstGeom>
        </p:spPr>
        <p:txBody>
          <a:bodyPr/>
          <a:lstStyle>
            <a:lvl1pPr>
              <a:defRPr sz="2000">
                <a:solidFill>
                  <a:srgbClr val="DFE3CB"/>
                </a:solidFill>
                <a:latin typeface="+mj-lt"/>
              </a:defRPr>
            </a:lvl1pPr>
          </a:lstStyle>
          <a:p>
            <a:r>
              <a:rPr lang="da-DK" smtClean="0"/>
              <a:t>Tilføj kursusnavn</a:t>
            </a:r>
            <a:endParaRPr lang="da-DK" dirty="0"/>
          </a:p>
        </p:txBody>
      </p:sp>
    </p:spTree>
    <p:extLst>
      <p:ext uri="{BB962C8B-B14F-4D97-AF65-F5344CB8AC3E}">
        <p14:creationId xmlns:p14="http://schemas.microsoft.com/office/powerpoint/2010/main" val="4665886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dsholder til dato 4"/>
          <p:cNvSpPr>
            <a:spLocks noGrp="1"/>
          </p:cNvSpPr>
          <p:nvPr>
            <p:ph type="dt" sz="half" idx="10"/>
          </p:nvPr>
        </p:nvSpPr>
        <p:spPr/>
        <p:txBody>
          <a:bodyPr/>
          <a:lstStyle/>
          <a:p>
            <a:r>
              <a:rPr lang="da-DK" smtClean="0"/>
              <a:t>Tilføj sted og dato</a:t>
            </a:r>
            <a:endParaRPr lang="da-DK" dirty="0"/>
          </a:p>
        </p:txBody>
      </p:sp>
      <p:sp>
        <p:nvSpPr>
          <p:cNvPr id="7" name="Pladsholder til slidenummer 6"/>
          <p:cNvSpPr>
            <a:spLocks noGrp="1"/>
          </p:cNvSpPr>
          <p:nvPr>
            <p:ph type="sldNum" sz="quarter" idx="12"/>
          </p:nvPr>
        </p:nvSpPr>
        <p:spPr/>
        <p:txBody>
          <a:bodyPr/>
          <a:lstStyle/>
          <a:p>
            <a:fld id="{89F69070-44BE-413D-BDF4-B23C04E3C8B8}" type="slidenum">
              <a:rPr lang="da-DK" smtClean="0"/>
              <a:pPr/>
              <a:t>‹nr.›</a:t>
            </a:fld>
            <a:endParaRPr lang="da-DK" dirty="0"/>
          </a:p>
        </p:txBody>
      </p:sp>
      <p:sp>
        <p:nvSpPr>
          <p:cNvPr id="9" name="Pladsholder til sidefod 4"/>
          <p:cNvSpPr>
            <a:spLocks noGrp="1"/>
          </p:cNvSpPr>
          <p:nvPr>
            <p:ph type="ftr" sz="quarter" idx="3"/>
          </p:nvPr>
        </p:nvSpPr>
        <p:spPr>
          <a:xfrm>
            <a:off x="1311964" y="9170504"/>
            <a:ext cx="7195931" cy="490331"/>
          </a:xfrm>
          <a:prstGeom prst="rect">
            <a:avLst/>
          </a:prstGeom>
        </p:spPr>
        <p:txBody>
          <a:bodyPr/>
          <a:lstStyle>
            <a:lvl1pPr>
              <a:defRPr sz="2000">
                <a:solidFill>
                  <a:srgbClr val="DFE3CB"/>
                </a:solidFill>
                <a:latin typeface="+mj-lt"/>
              </a:defRPr>
            </a:lvl1pPr>
          </a:lstStyle>
          <a:p>
            <a:r>
              <a:rPr lang="da-DK" smtClean="0"/>
              <a:t>Tilføj kursusnavn</a:t>
            </a:r>
            <a:endParaRPr lang="da-DK" dirty="0"/>
          </a:p>
        </p:txBody>
      </p:sp>
    </p:spTree>
    <p:extLst>
      <p:ext uri="{BB962C8B-B14F-4D97-AF65-F5344CB8AC3E}">
        <p14:creationId xmlns:p14="http://schemas.microsoft.com/office/powerpoint/2010/main" val="26411368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2800" y="361572"/>
            <a:ext cx="11761200" cy="925200"/>
          </a:xfrm>
          <a:prstGeom prst="rect">
            <a:avLst/>
          </a:prstGeom>
        </p:spPr>
        <p:txBody>
          <a:bodyPr vert="horz" lIns="0" tIns="0" rIns="0" bIns="0" rtlCol="0" anchor="ctr">
            <a:normAutofit/>
          </a:bodyPr>
          <a:lstStyle/>
          <a:p>
            <a:endParaRPr lang="en-US" dirty="0"/>
          </a:p>
        </p:txBody>
      </p:sp>
      <p:sp>
        <p:nvSpPr>
          <p:cNvPr id="3" name="Text Placeholder 2"/>
          <p:cNvSpPr>
            <a:spLocks noGrp="1"/>
          </p:cNvSpPr>
          <p:nvPr>
            <p:ph type="body" idx="1"/>
          </p:nvPr>
        </p:nvSpPr>
        <p:spPr>
          <a:xfrm>
            <a:off x="633600" y="1693572"/>
            <a:ext cx="11736000" cy="6480000"/>
          </a:xfrm>
          <a:prstGeom prst="rect">
            <a:avLst/>
          </a:prstGeom>
        </p:spPr>
        <p:txBody>
          <a:bodyPr vert="horz" lIns="0" tIns="0" rIns="0" bIns="0" rtlCol="0">
            <a:normAutofit/>
          </a:bodyPr>
          <a:lstStyle/>
          <a:p>
            <a:pPr lvl="0"/>
            <a:r>
              <a:rPr lang="da-DK" dirty="0" smtClean="0"/>
              <a:t>Klik her for at tilføje </a:t>
            </a:r>
            <a:r>
              <a:rPr lang="da-DK" dirty="0" err="1" smtClean="0"/>
              <a:t>bullets</a:t>
            </a:r>
            <a:endParaRPr lang="da-DK" dirty="0" smtClean="0"/>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en-US" dirty="0"/>
          </a:p>
        </p:txBody>
      </p:sp>
      <p:sp>
        <p:nvSpPr>
          <p:cNvPr id="6" name="Slide Number Placeholder 5"/>
          <p:cNvSpPr>
            <a:spLocks noGrp="1"/>
          </p:cNvSpPr>
          <p:nvPr>
            <p:ph type="sldNum" sz="quarter" idx="4"/>
          </p:nvPr>
        </p:nvSpPr>
        <p:spPr>
          <a:xfrm>
            <a:off x="9457920" y="9143999"/>
            <a:ext cx="2926080" cy="519289"/>
          </a:xfrm>
          <a:prstGeom prst="rect">
            <a:avLst/>
          </a:prstGeom>
        </p:spPr>
        <p:txBody>
          <a:bodyPr vert="horz" lIns="91440" tIns="45720" rIns="0" bIns="45720" rtlCol="0" anchor="ctr"/>
          <a:lstStyle>
            <a:lvl1pPr algn="r">
              <a:defRPr sz="1800" b="1">
                <a:solidFill>
                  <a:srgbClr val="DFE3CB"/>
                </a:solidFill>
                <a:latin typeface="+mj-lt"/>
              </a:defRPr>
            </a:lvl1pPr>
          </a:lstStyle>
          <a:p>
            <a:fld id="{89F69070-44BE-413D-BDF4-B23C04E3C8B8}" type="slidenum">
              <a:rPr lang="da-DK" smtClean="0"/>
              <a:pPr/>
              <a:t>‹nr.›</a:t>
            </a:fld>
            <a:endParaRPr lang="da-DK" dirty="0"/>
          </a:p>
        </p:txBody>
      </p:sp>
      <p:pic>
        <p:nvPicPr>
          <p:cNvPr id="8" name="Billede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33600" y="8985601"/>
            <a:ext cx="504000" cy="514639"/>
          </a:xfrm>
          <a:prstGeom prst="rect">
            <a:avLst/>
          </a:prstGeom>
        </p:spPr>
      </p:pic>
      <p:sp>
        <p:nvSpPr>
          <p:cNvPr id="4" name="Pladsholder til dato 3"/>
          <p:cNvSpPr>
            <a:spLocks noGrp="1"/>
          </p:cNvSpPr>
          <p:nvPr>
            <p:ph type="dt" sz="half" idx="2"/>
          </p:nvPr>
        </p:nvSpPr>
        <p:spPr>
          <a:xfrm>
            <a:off x="8520801" y="9143997"/>
            <a:ext cx="937119" cy="519290"/>
          </a:xfrm>
          <a:prstGeom prst="rect">
            <a:avLst/>
          </a:prstGeom>
        </p:spPr>
        <p:txBody>
          <a:bodyPr vert="horz" lIns="91440" tIns="45720" rIns="91440" bIns="45720" rtlCol="0" anchor="ctr"/>
          <a:lstStyle>
            <a:lvl1pPr algn="l">
              <a:defRPr sz="800">
                <a:solidFill>
                  <a:schemeClr val="bg1"/>
                </a:solidFill>
              </a:defRPr>
            </a:lvl1pPr>
          </a:lstStyle>
          <a:p>
            <a:r>
              <a:rPr lang="da-DK" smtClean="0"/>
              <a:t>Tilføj sted og dato</a:t>
            </a:r>
            <a:endParaRPr lang="da-DK" dirty="0"/>
          </a:p>
        </p:txBody>
      </p:sp>
      <p:cxnSp>
        <p:nvCxnSpPr>
          <p:cNvPr id="10" name="Lige forbindelse 9"/>
          <p:cNvCxnSpPr/>
          <p:nvPr/>
        </p:nvCxnSpPr>
        <p:spPr>
          <a:xfrm>
            <a:off x="1311965" y="9117496"/>
            <a:ext cx="11078818" cy="26504"/>
          </a:xfrm>
          <a:prstGeom prst="line">
            <a:avLst/>
          </a:prstGeom>
          <a:ln w="38100">
            <a:solidFill>
              <a:srgbClr val="DFE3CB"/>
            </a:solidFill>
          </a:ln>
        </p:spPr>
        <p:style>
          <a:lnRef idx="1">
            <a:schemeClr val="accent1"/>
          </a:lnRef>
          <a:fillRef idx="0">
            <a:schemeClr val="accent1"/>
          </a:fillRef>
          <a:effectRef idx="0">
            <a:schemeClr val="accent1"/>
          </a:effectRef>
          <a:fontRef idx="minor">
            <a:schemeClr val="tx1"/>
          </a:fontRef>
        </p:style>
      </p:cxnSp>
      <p:sp>
        <p:nvSpPr>
          <p:cNvPr id="20" name="Pladsholder til sidefod 4"/>
          <p:cNvSpPr>
            <a:spLocks noGrp="1"/>
          </p:cNvSpPr>
          <p:nvPr>
            <p:ph type="ftr" sz="quarter" idx="3"/>
          </p:nvPr>
        </p:nvSpPr>
        <p:spPr>
          <a:xfrm>
            <a:off x="1311964" y="9170504"/>
            <a:ext cx="7195931" cy="490331"/>
          </a:xfrm>
          <a:prstGeom prst="rect">
            <a:avLst/>
          </a:prstGeom>
        </p:spPr>
        <p:txBody>
          <a:bodyPr/>
          <a:lstStyle>
            <a:lvl1pPr>
              <a:defRPr sz="2000">
                <a:solidFill>
                  <a:srgbClr val="DFE3CB"/>
                </a:solidFill>
                <a:latin typeface="+mj-lt"/>
              </a:defRPr>
            </a:lvl1pPr>
          </a:lstStyle>
          <a:p>
            <a:r>
              <a:rPr lang="da-DK" smtClean="0"/>
              <a:t>Tilføj kursusnavn</a:t>
            </a:r>
            <a:endParaRPr lang="da-DK" dirty="0"/>
          </a:p>
        </p:txBody>
      </p:sp>
    </p:spTree>
    <p:extLst>
      <p:ext uri="{BB962C8B-B14F-4D97-AF65-F5344CB8AC3E}">
        <p14:creationId xmlns:p14="http://schemas.microsoft.com/office/powerpoint/2010/main" val="1714851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6" r:id="rId3"/>
    <p:sldLayoutId id="2147483685" r:id="rId4"/>
    <p:sldLayoutId id="2147483688" r:id="rId5"/>
    <p:sldLayoutId id="2147483689" r:id="rId6"/>
    <p:sldLayoutId id="2147483690" r:id="rId7"/>
    <p:sldLayoutId id="2147483678" r:id="rId8"/>
    <p:sldLayoutId id="2147483679" r:id="rId9"/>
  </p:sldLayoutIdLst>
  <p:timing>
    <p:tnLst>
      <p:par>
        <p:cTn id="1" dur="indefinite" restart="never" nodeType="tmRoot"/>
      </p:par>
    </p:tnLst>
  </p:timing>
  <p:hf hdr="0" dt="0"/>
  <p:txStyles>
    <p:titleStyle>
      <a:lvl1pPr algn="l" defTabSz="1300460" rtl="0" eaLnBrk="1" latinLnBrk="0" hangingPunct="1">
        <a:lnSpc>
          <a:spcPct val="100000"/>
        </a:lnSpc>
        <a:spcBef>
          <a:spcPct val="0"/>
        </a:spcBef>
        <a:buNone/>
        <a:defRPr sz="6000" b="1" kern="1200">
          <a:solidFill>
            <a:srgbClr val="DFE3CB"/>
          </a:solidFill>
          <a:latin typeface="+mj-lt"/>
          <a:ea typeface="+mj-ea"/>
          <a:cs typeface="+mj-cs"/>
        </a:defRPr>
      </a:lvl1pPr>
    </p:titleStyle>
    <p:bodyStyle>
      <a:lvl1pPr marL="325115" indent="-325115" algn="l" defTabSz="1300460" rtl="0" eaLnBrk="1" latinLnBrk="0" hangingPunct="1">
        <a:lnSpc>
          <a:spcPct val="90000"/>
        </a:lnSpc>
        <a:spcBef>
          <a:spcPts val="1422"/>
        </a:spcBef>
        <a:buClr>
          <a:srgbClr val="DFE3CB"/>
        </a:buClr>
        <a:buFont typeface="Arial" panose="020B0604020202020204" pitchFamily="34" charset="0"/>
        <a:buChar char="•"/>
        <a:defRPr sz="3600" b="1" kern="1200">
          <a:solidFill>
            <a:schemeClr val="tx1"/>
          </a:solidFill>
          <a:latin typeface="+mj-lt"/>
          <a:ea typeface="+mn-ea"/>
          <a:cs typeface="+mn-cs"/>
        </a:defRPr>
      </a:lvl1pPr>
      <a:lvl2pPr marL="975345" indent="-325115" algn="l" defTabSz="1300460" rtl="0" eaLnBrk="1" latinLnBrk="0" hangingPunct="1">
        <a:lnSpc>
          <a:spcPct val="90000"/>
        </a:lnSpc>
        <a:spcBef>
          <a:spcPts val="711"/>
        </a:spcBef>
        <a:buClr>
          <a:srgbClr val="DFE3CB"/>
        </a:buClr>
        <a:buFont typeface="Arial" panose="020B0604020202020204" pitchFamily="34" charset="0"/>
        <a:buChar char="•"/>
        <a:defRPr sz="3200" kern="1200">
          <a:solidFill>
            <a:schemeClr val="tx1"/>
          </a:solidFill>
          <a:latin typeface="+mj-lt"/>
          <a:ea typeface="+mn-ea"/>
          <a:cs typeface="+mn-cs"/>
        </a:defRPr>
      </a:lvl2pPr>
      <a:lvl3pPr marL="1625575" indent="-325115" algn="l" defTabSz="1300460" rtl="0" eaLnBrk="1" latinLnBrk="0" hangingPunct="1">
        <a:lnSpc>
          <a:spcPct val="90000"/>
        </a:lnSpc>
        <a:spcBef>
          <a:spcPts val="711"/>
        </a:spcBef>
        <a:buClr>
          <a:srgbClr val="DFE3CB"/>
        </a:buClr>
        <a:buFont typeface="Arial" panose="020B0604020202020204" pitchFamily="34" charset="0"/>
        <a:buChar char="•"/>
        <a:defRPr sz="2800" kern="1200">
          <a:solidFill>
            <a:schemeClr val="tx1"/>
          </a:solidFill>
          <a:latin typeface="+mj-lt"/>
          <a:ea typeface="+mn-ea"/>
          <a:cs typeface="+mn-cs"/>
        </a:defRPr>
      </a:lvl3pPr>
      <a:lvl4pPr marL="2275804" indent="-325115" algn="l" defTabSz="1300460" rtl="0" eaLnBrk="1" latinLnBrk="0" hangingPunct="1">
        <a:lnSpc>
          <a:spcPct val="90000"/>
        </a:lnSpc>
        <a:spcBef>
          <a:spcPts val="711"/>
        </a:spcBef>
        <a:buClr>
          <a:srgbClr val="DFE3CB"/>
        </a:buClr>
        <a:buFont typeface="Arial" panose="020B0604020202020204" pitchFamily="34" charset="0"/>
        <a:buChar char="•"/>
        <a:defRPr sz="2400" kern="1200">
          <a:solidFill>
            <a:schemeClr val="tx1"/>
          </a:solidFill>
          <a:latin typeface="+mj-lt"/>
          <a:ea typeface="+mn-ea"/>
          <a:cs typeface="+mn-cs"/>
        </a:defRPr>
      </a:lvl4pPr>
      <a:lvl5pPr marL="2926034" indent="-325115" algn="l" defTabSz="1300460" rtl="0" eaLnBrk="1" latinLnBrk="0" hangingPunct="1">
        <a:lnSpc>
          <a:spcPct val="90000"/>
        </a:lnSpc>
        <a:spcBef>
          <a:spcPts val="711"/>
        </a:spcBef>
        <a:buClr>
          <a:srgbClr val="DFE3CB"/>
        </a:buClr>
        <a:buFont typeface="Arial" panose="020B0604020202020204" pitchFamily="34" charset="0"/>
        <a:buChar char="•"/>
        <a:defRPr sz="2000" kern="1200">
          <a:solidFill>
            <a:schemeClr val="tx1"/>
          </a:solidFill>
          <a:latin typeface="+mj-lt"/>
          <a:ea typeface="+mn-ea"/>
          <a:cs typeface="+mn-cs"/>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normAutofit/>
          </a:bodyPr>
          <a:lstStyle/>
          <a:p>
            <a:r>
              <a:rPr lang="da-DK" dirty="0" smtClean="0">
                <a:solidFill>
                  <a:srgbClr val="666666"/>
                </a:solidFill>
              </a:rPr>
              <a:t>Magtanvendelse</a:t>
            </a:r>
            <a:endParaRPr lang="da-DK" dirty="0">
              <a:solidFill>
                <a:srgbClr val="666666"/>
              </a:solidFill>
            </a:endParaRPr>
          </a:p>
        </p:txBody>
      </p:sp>
      <p:sp>
        <p:nvSpPr>
          <p:cNvPr id="4" name="Undertitel 3"/>
          <p:cNvSpPr>
            <a:spLocks noGrp="1"/>
          </p:cNvSpPr>
          <p:nvPr>
            <p:ph type="subTitle" idx="1"/>
          </p:nvPr>
        </p:nvSpPr>
        <p:spPr/>
        <p:txBody>
          <a:bodyPr/>
          <a:lstStyle/>
          <a:p>
            <a:r>
              <a:rPr lang="da-DK" dirty="0" smtClean="0"/>
              <a:t>v. Søren Gorm Fussing</a:t>
            </a:r>
            <a:endParaRPr lang="da-DK" dirty="0"/>
          </a:p>
        </p:txBody>
      </p:sp>
      <p:sp>
        <p:nvSpPr>
          <p:cNvPr id="2" name="Pladsholder til sidefod 1"/>
          <p:cNvSpPr>
            <a:spLocks noGrp="1"/>
          </p:cNvSpPr>
          <p:nvPr>
            <p:ph type="ftr" sz="quarter" idx="3"/>
          </p:nvPr>
        </p:nvSpPr>
        <p:spPr/>
        <p:txBody>
          <a:bodyPr/>
          <a:lstStyle/>
          <a:p>
            <a:r>
              <a:rPr lang="da-DK" dirty="0" smtClean="0"/>
              <a:t>Efterår 2017</a:t>
            </a:r>
          </a:p>
          <a:p>
            <a:endParaRPr lang="da-DK" dirty="0"/>
          </a:p>
        </p:txBody>
      </p:sp>
    </p:spTree>
    <p:extLst>
      <p:ext uri="{BB962C8B-B14F-4D97-AF65-F5344CB8AC3E}">
        <p14:creationId xmlns:p14="http://schemas.microsoft.com/office/powerpoint/2010/main" val="366411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5400" b="1" dirty="0" smtClean="0">
                <a:solidFill>
                  <a:srgbClr val="00B050"/>
                </a:solidFill>
              </a:rPr>
              <a:t>Eksempel 2:</a:t>
            </a:r>
            <a:endParaRPr lang="da-DK" sz="5400" b="1" dirty="0">
              <a:solidFill>
                <a:srgbClr val="00B050"/>
              </a:solidFill>
            </a:endParaRPr>
          </a:p>
        </p:txBody>
      </p:sp>
      <p:sp>
        <p:nvSpPr>
          <p:cNvPr id="3" name="Pladsholder til indhold 2"/>
          <p:cNvSpPr>
            <a:spLocks noGrp="1"/>
          </p:cNvSpPr>
          <p:nvPr>
            <p:ph idx="1"/>
          </p:nvPr>
        </p:nvSpPr>
        <p:spPr>
          <a:xfrm>
            <a:off x="633600" y="2766497"/>
            <a:ext cx="11736000" cy="7060383"/>
          </a:xfrm>
        </p:spPr>
        <p:txBody>
          <a:bodyPr>
            <a:normAutofit/>
          </a:bodyPr>
          <a:lstStyle/>
          <a:p>
            <a:pPr marL="0" indent="0">
              <a:buNone/>
            </a:pPr>
            <a:r>
              <a:rPr lang="da-DK" dirty="0" smtClean="0"/>
              <a:t>I registreringsskemaet for magtanvendelse skriver læreren: </a:t>
            </a:r>
            <a:r>
              <a:rPr lang="da-DK" i="1" dirty="0" smtClean="0"/>
              <a:t>”Elev A slår en dreng fra klassen. Jeg lægger mig imellem. A spytter mig i håret og slår mig i ansigtet. Herefter slår jeg igen og rammer ham på læben, som bløder lidt.” </a:t>
            </a:r>
          </a:p>
          <a:p>
            <a:pPr marL="0" indent="0">
              <a:buNone/>
            </a:pPr>
            <a:r>
              <a:rPr lang="da-DK" dirty="0" smtClean="0"/>
              <a:t>Senere på dagen siger læreren til skolelederen: </a:t>
            </a:r>
            <a:r>
              <a:rPr lang="da-DK" i="1" dirty="0" smtClean="0"/>
              <a:t>”Jeg slog igen, der må være grænser for, hvor meget man skal finde sig i.”</a:t>
            </a:r>
            <a:endParaRPr lang="da-DK" i="1" dirty="0"/>
          </a:p>
        </p:txBody>
      </p:sp>
      <p:pic>
        <p:nvPicPr>
          <p:cNvPr id="5" name="Picture 2" descr="C:\Users\cab\AppData\Local\Microsoft\Windows\Temporary Internet Files\Content.IE5\JG9JHYHB\eksempel[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40388" y="91439"/>
            <a:ext cx="1827038" cy="1227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57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smtClean="0">
                <a:solidFill>
                  <a:srgbClr val="00B050"/>
                </a:solidFill>
              </a:rPr>
              <a:t>Inspiration – Retningslinjer om magtanvendelse:</a:t>
            </a:r>
            <a:endParaRPr lang="da-DK" sz="4000" dirty="0">
              <a:solidFill>
                <a:srgbClr val="00B050"/>
              </a:solidFill>
            </a:endParaRPr>
          </a:p>
        </p:txBody>
      </p:sp>
      <p:sp>
        <p:nvSpPr>
          <p:cNvPr id="3" name="Pladsholder til indhold 2"/>
          <p:cNvSpPr>
            <a:spLocks noGrp="1"/>
          </p:cNvSpPr>
          <p:nvPr>
            <p:ph idx="1"/>
          </p:nvPr>
        </p:nvSpPr>
        <p:spPr/>
        <p:txBody>
          <a:bodyPr>
            <a:noAutofit/>
          </a:bodyPr>
          <a:lstStyle/>
          <a:p>
            <a:pPr>
              <a:buFont typeface="Wingdings" panose="05000000000000000000" pitchFamily="2" charset="2"/>
              <a:buChar char="§"/>
            </a:pPr>
            <a:r>
              <a:rPr lang="da-DK" dirty="0"/>
              <a:t>Informer </a:t>
            </a:r>
            <a:r>
              <a:rPr lang="da-DK" dirty="0" smtClean="0"/>
              <a:t>ledelsen </a:t>
            </a:r>
            <a:r>
              <a:rPr lang="da-DK" dirty="0"/>
              <a:t>hurtigst muligt om magtanvendelsen. </a:t>
            </a:r>
          </a:p>
          <a:p>
            <a:pPr>
              <a:buFont typeface="Wingdings" panose="05000000000000000000" pitchFamily="2" charset="2"/>
              <a:buChar char="§"/>
            </a:pPr>
            <a:r>
              <a:rPr lang="da-DK" dirty="0"/>
              <a:t>Aftal </a:t>
            </a:r>
            <a:r>
              <a:rPr lang="da-DK" dirty="0" smtClean="0"/>
              <a:t>med ledelsen, </a:t>
            </a:r>
            <a:r>
              <a:rPr lang="da-DK" dirty="0"/>
              <a:t>hvem der tager kontakt til forældrene og orienterer om magtanvendelsen.</a:t>
            </a:r>
          </a:p>
          <a:p>
            <a:pPr>
              <a:buFont typeface="Wingdings" panose="05000000000000000000" pitchFamily="2" charset="2"/>
              <a:buChar char="§"/>
            </a:pPr>
            <a:r>
              <a:rPr lang="da-DK" dirty="0"/>
              <a:t>Overvej med </a:t>
            </a:r>
            <a:r>
              <a:rPr lang="da-DK" dirty="0" smtClean="0"/>
              <a:t>lederen </a:t>
            </a:r>
            <a:r>
              <a:rPr lang="da-DK" dirty="0"/>
              <a:t>om forældrene skal indkaldes til et møde. </a:t>
            </a:r>
            <a:r>
              <a:rPr lang="da-DK" dirty="0" smtClean="0"/>
              <a:t>Lederen </a:t>
            </a:r>
            <a:r>
              <a:rPr lang="da-DK" dirty="0"/>
              <a:t>indkalder forældrene til mødet, hvis der skal afholdes et møde.</a:t>
            </a:r>
          </a:p>
          <a:p>
            <a:pPr>
              <a:buFont typeface="Wingdings" panose="05000000000000000000" pitchFamily="2" charset="2"/>
              <a:buChar char="§"/>
            </a:pPr>
            <a:r>
              <a:rPr lang="da-DK" dirty="0"/>
              <a:t>Læreren udfylder et magtanvendelsesskema og/eller laver en skriftlig beskrivelse af magtanvendelsen </a:t>
            </a:r>
            <a:r>
              <a:rPr lang="da-DK" dirty="0" smtClean="0"/>
              <a:t>i ro og mag, eventuelt hjemme</a:t>
            </a:r>
            <a:r>
              <a:rPr lang="da-DK" dirty="0"/>
              <a:t>.</a:t>
            </a:r>
          </a:p>
          <a:p>
            <a:pPr>
              <a:buFont typeface="Wingdings" panose="05000000000000000000" pitchFamily="2" charset="2"/>
              <a:buChar char="§"/>
            </a:pPr>
            <a:r>
              <a:rPr lang="da-DK" dirty="0">
                <a:solidFill>
                  <a:prstClr val="black"/>
                </a:solidFill>
              </a:rPr>
              <a:t>Afklar evt. om magtanvendelsen (forløbet) skal drøftes med eleven.</a:t>
            </a:r>
          </a:p>
          <a:p>
            <a:pPr marL="731509" indent="-731509">
              <a:buFont typeface="+mj-lt"/>
              <a:buAutoNum type="arabicPeriod"/>
            </a:pPr>
            <a:endParaRPr lang="da-DK" dirty="0"/>
          </a:p>
          <a:p>
            <a:pPr marL="0" indent="0">
              <a:buNone/>
            </a:pPr>
            <a:r>
              <a:rPr lang="da-DK" dirty="0"/>
              <a:t> </a:t>
            </a:r>
          </a:p>
        </p:txBody>
      </p:sp>
      <p:pic>
        <p:nvPicPr>
          <p:cNvPr id="9" name="Picture 2" descr="C:\Program Files (x86)\Microsoft Office\MEDIA\CAGCAT10\j021769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97352" y="1504132"/>
            <a:ext cx="1783696" cy="106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6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a:solidFill>
                  <a:srgbClr val="00B050"/>
                </a:solidFill>
              </a:rPr>
              <a:t>Inspiration – Retningslinjer om magtanvendelse:</a:t>
            </a:r>
            <a:endParaRPr lang="da-DK" sz="5400" dirty="0"/>
          </a:p>
        </p:txBody>
      </p:sp>
      <p:sp>
        <p:nvSpPr>
          <p:cNvPr id="3" name="Pladsholder til indhold 2"/>
          <p:cNvSpPr>
            <a:spLocks noGrp="1"/>
          </p:cNvSpPr>
          <p:nvPr>
            <p:ph idx="1"/>
          </p:nvPr>
        </p:nvSpPr>
        <p:spPr>
          <a:xfrm>
            <a:off x="617321" y="2094445"/>
            <a:ext cx="11704320" cy="6436925"/>
          </a:xfrm>
        </p:spPr>
        <p:txBody>
          <a:bodyPr>
            <a:normAutofit lnSpcReduction="10000"/>
          </a:bodyPr>
          <a:lstStyle/>
          <a:p>
            <a:pPr marL="742950" lvl="1" indent="-742950">
              <a:buFont typeface="Wingdings" panose="05000000000000000000" pitchFamily="2" charset="2"/>
              <a:buChar char="§"/>
            </a:pPr>
            <a:r>
              <a:rPr lang="da-DK" sz="3600" b="1" dirty="0" smtClean="0"/>
              <a:t>Eventuelle </a:t>
            </a:r>
            <a:r>
              <a:rPr lang="da-DK" sz="3600" b="1" dirty="0"/>
              <a:t>vidner (f.eks. Kollegaer) laver en skriftlig 	beskrivelse af magtanvendelsen </a:t>
            </a:r>
            <a:r>
              <a:rPr lang="da-DK" sz="3600" b="1" dirty="0" smtClean="0"/>
              <a:t>i ro og mag, eventuelt hjemme.</a:t>
            </a:r>
          </a:p>
          <a:p>
            <a:pPr marL="742950" lvl="1" indent="-742950">
              <a:buFont typeface="Wingdings" panose="05000000000000000000" pitchFamily="2" charset="2"/>
              <a:buChar char="§"/>
            </a:pPr>
            <a:r>
              <a:rPr lang="da-DK" sz="3600" b="1" dirty="0"/>
              <a:t>Det overvejes, om læreren har brug for professionel </a:t>
            </a:r>
            <a:r>
              <a:rPr lang="da-DK" sz="3600" b="1" dirty="0" smtClean="0"/>
              <a:t>hjælp </a:t>
            </a:r>
            <a:r>
              <a:rPr lang="da-DK" sz="3600" b="1" dirty="0"/>
              <a:t>til at bearbejde </a:t>
            </a:r>
            <a:r>
              <a:rPr lang="da-DK" sz="3600" b="1" dirty="0" smtClean="0"/>
              <a:t>magtanvendelsessituationen</a:t>
            </a:r>
          </a:p>
          <a:p>
            <a:pPr marL="742950" lvl="1" indent="-742950">
              <a:buFont typeface="Wingdings" panose="05000000000000000000" pitchFamily="2" charset="2"/>
              <a:buChar char="§"/>
            </a:pPr>
            <a:r>
              <a:rPr lang="da-DK" sz="3600" b="1" dirty="0" smtClean="0"/>
              <a:t>Det </a:t>
            </a:r>
            <a:r>
              <a:rPr lang="da-DK" sz="3600" b="1" dirty="0"/>
              <a:t>drøftes i lighed med arbejdsskadesager, om </a:t>
            </a:r>
            <a:r>
              <a:rPr lang="da-DK" sz="3600" b="1" dirty="0" smtClean="0"/>
              <a:t>magtanvendelsessituationen </a:t>
            </a:r>
            <a:r>
              <a:rPr lang="da-DK" sz="3600" b="1" dirty="0"/>
              <a:t>kan bruges i </a:t>
            </a:r>
            <a:r>
              <a:rPr lang="da-DK" sz="3600" b="1" dirty="0" smtClean="0"/>
              <a:t>forebyggelsesarbejdet</a:t>
            </a:r>
            <a:r>
              <a:rPr lang="da-DK" sz="3600" b="1" dirty="0"/>
              <a:t>. Kan skolen gøre noget for at 	undgå at havne i en lignende </a:t>
            </a:r>
            <a:r>
              <a:rPr lang="da-DK" sz="3600" b="1" dirty="0" smtClean="0"/>
              <a:t>magtanvendelses-situation? </a:t>
            </a:r>
            <a:endParaRPr lang="da-DK" sz="3600" b="1" dirty="0"/>
          </a:p>
          <a:p>
            <a:pPr marL="742950" lvl="1" indent="-742950">
              <a:buFont typeface="+mj-lt"/>
              <a:buAutoNum type="arabicPeriod" startAt="6"/>
            </a:pPr>
            <a:endParaRPr lang="da-DK" sz="3600" b="1" dirty="0"/>
          </a:p>
          <a:p>
            <a:pPr marL="0" lvl="1" indent="0">
              <a:buNone/>
            </a:pPr>
            <a:r>
              <a:rPr lang="da-DK" sz="3600" b="1" dirty="0"/>
              <a:t>	</a:t>
            </a:r>
            <a:endParaRPr lang="da-DK" dirty="0"/>
          </a:p>
        </p:txBody>
      </p:sp>
      <p:pic>
        <p:nvPicPr>
          <p:cNvPr id="4" name="Picture 2" descr="C:\Program Files (x86)\Microsoft Office\MEDIA\CAGCAT10\j021769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73245" y="1558202"/>
            <a:ext cx="1446992" cy="1015181"/>
          </a:xfrm>
          <a:prstGeom prst="rect">
            <a:avLst/>
          </a:prstGeom>
          <a:noFill/>
          <a:extLst>
            <a:ext uri="{909E8E84-426E-40DD-AFC4-6F175D3DCCD1}">
              <a14:hiddenFill xmlns:a14="http://schemas.microsoft.com/office/drawing/2010/main">
                <a:solidFill>
                  <a:srgbClr val="FFFFFF"/>
                </a:solidFill>
              </a14:hiddenFill>
            </a:ext>
          </a:extLst>
        </p:spPr>
      </p:pic>
      <p:sp>
        <p:nvSpPr>
          <p:cNvPr id="5" name="Pladsholder til sidefod 4"/>
          <p:cNvSpPr>
            <a:spLocks noGrp="1"/>
          </p:cNvSpPr>
          <p:nvPr>
            <p:ph type="ftr" sz="quarter" idx="3"/>
          </p:nvPr>
        </p:nvSpPr>
        <p:spPr>
          <a:xfrm>
            <a:off x="1311964" y="9170504"/>
            <a:ext cx="7195931" cy="490331"/>
          </a:xfrm>
        </p:spPr>
        <p:txBody>
          <a:bodyPr/>
          <a:lstStyle/>
          <a:p>
            <a:r>
              <a:rPr lang="da-DK" dirty="0" smtClean="0"/>
              <a:t>Vold og trusler</a:t>
            </a:r>
            <a:endParaRPr lang="da-DK" dirty="0"/>
          </a:p>
        </p:txBody>
      </p:sp>
    </p:spTree>
    <p:extLst>
      <p:ext uri="{BB962C8B-B14F-4D97-AF65-F5344CB8AC3E}">
        <p14:creationId xmlns:p14="http://schemas.microsoft.com/office/powerpoint/2010/main" val="90969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cab\AppData\Local\Microsoft\Windows\Temporary Internet Files\Content.IE5\JG9JHYHB\paragraf-300x3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0183" y="263060"/>
            <a:ext cx="1484242" cy="153617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622800" y="405932"/>
            <a:ext cx="11761200" cy="925200"/>
          </a:xfrm>
        </p:spPr>
        <p:txBody>
          <a:bodyPr>
            <a:normAutofit/>
          </a:bodyPr>
          <a:lstStyle/>
          <a:p>
            <a:r>
              <a:rPr lang="da-DK" sz="5400" dirty="0" smtClean="0">
                <a:solidFill>
                  <a:srgbClr val="00B050"/>
                </a:solidFill>
              </a:rPr>
              <a:t>Reglerne for magtanvendelse</a:t>
            </a:r>
            <a:endParaRPr lang="da-DK" sz="5400" dirty="0">
              <a:solidFill>
                <a:srgbClr val="00B050"/>
              </a:solidFill>
            </a:endParaRPr>
          </a:p>
        </p:txBody>
      </p:sp>
      <p:sp>
        <p:nvSpPr>
          <p:cNvPr id="3" name="Pladsholder til indhold 2"/>
          <p:cNvSpPr>
            <a:spLocks noGrp="1"/>
          </p:cNvSpPr>
          <p:nvPr>
            <p:ph idx="1"/>
          </p:nvPr>
        </p:nvSpPr>
        <p:spPr>
          <a:xfrm>
            <a:off x="633600" y="2204788"/>
            <a:ext cx="11736000" cy="7060383"/>
          </a:xfrm>
        </p:spPr>
        <p:txBody>
          <a:bodyPr/>
          <a:lstStyle/>
          <a:p>
            <a:pPr lvl="0"/>
            <a:r>
              <a:rPr lang="da-DK" dirty="0">
                <a:solidFill>
                  <a:prstClr val="black"/>
                </a:solidFill>
              </a:rPr>
              <a:t>Reglerne om magtanvendelse findes i bekendtgørelse om fremme af god orden i folkeskolen. </a:t>
            </a:r>
          </a:p>
          <a:p>
            <a:r>
              <a:rPr lang="da-DK" dirty="0" smtClean="0">
                <a:solidFill>
                  <a:prstClr val="black"/>
                </a:solidFill>
              </a:rPr>
              <a:t>I henhold til bekendtgørelsens </a:t>
            </a:r>
            <a:r>
              <a:rPr lang="da-DK" dirty="0">
                <a:solidFill>
                  <a:prstClr val="black"/>
                </a:solidFill>
              </a:rPr>
              <a:t>§ 10, stk. 3 kan magt anvendes </a:t>
            </a:r>
            <a:r>
              <a:rPr lang="da-DK" b="1" dirty="0">
                <a:solidFill>
                  <a:srgbClr val="FF0000"/>
                </a:solidFill>
              </a:rPr>
              <a:t>i nødvendigt omfang </a:t>
            </a:r>
            <a:r>
              <a:rPr lang="da-DK" dirty="0">
                <a:solidFill>
                  <a:prstClr val="black"/>
                </a:solidFill>
              </a:rPr>
              <a:t>for </a:t>
            </a:r>
            <a:r>
              <a:rPr lang="da-DK" b="1" dirty="0">
                <a:solidFill>
                  <a:srgbClr val="FF0000"/>
                </a:solidFill>
              </a:rPr>
              <a:t>at afværge</a:t>
            </a:r>
            <a:r>
              <a:rPr lang="da-DK" dirty="0"/>
              <a:t>,</a:t>
            </a:r>
            <a:r>
              <a:rPr lang="da-DK" dirty="0">
                <a:solidFill>
                  <a:srgbClr val="FF0000"/>
                </a:solidFill>
              </a:rPr>
              <a:t> </a:t>
            </a:r>
            <a:r>
              <a:rPr lang="da-DK" dirty="0">
                <a:solidFill>
                  <a:prstClr val="black"/>
                </a:solidFill>
              </a:rPr>
              <a:t>at elever øver vold mod sig selv eller andre eller ødelægger eller beskadiger ting. </a:t>
            </a:r>
          </a:p>
          <a:p>
            <a:endParaRPr lang="da-DK" dirty="0">
              <a:solidFill>
                <a:prstClr val="black"/>
              </a:solidFill>
            </a:endParaRPr>
          </a:p>
        </p:txBody>
      </p:sp>
      <p:sp>
        <p:nvSpPr>
          <p:cNvPr id="5" name="Pladsholder til sidefod 4"/>
          <p:cNvSpPr>
            <a:spLocks noGrp="1"/>
          </p:cNvSpPr>
          <p:nvPr>
            <p:ph type="ftr" sz="quarter" idx="3"/>
          </p:nvPr>
        </p:nvSpPr>
        <p:spPr>
          <a:xfrm>
            <a:off x="1311964" y="9170504"/>
            <a:ext cx="7195931" cy="490331"/>
          </a:xfrm>
        </p:spPr>
        <p:txBody>
          <a:bodyPr/>
          <a:lstStyle/>
          <a:p>
            <a:r>
              <a:rPr lang="da-DK" dirty="0" smtClean="0"/>
              <a:t>Vold og trusler</a:t>
            </a:r>
            <a:endParaRPr lang="da-DK" dirty="0"/>
          </a:p>
        </p:txBody>
      </p:sp>
    </p:spTree>
    <p:extLst>
      <p:ext uri="{BB962C8B-B14F-4D97-AF65-F5344CB8AC3E}">
        <p14:creationId xmlns:p14="http://schemas.microsoft.com/office/powerpoint/2010/main" val="50942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5400" dirty="0" smtClean="0">
                <a:solidFill>
                  <a:srgbClr val="00B050"/>
                </a:solidFill>
              </a:rPr>
              <a:t>Reglerne for magtanvendelse:</a:t>
            </a:r>
            <a:endParaRPr lang="da-DK" sz="5400" dirty="0">
              <a:solidFill>
                <a:srgbClr val="00B050"/>
              </a:solidFill>
            </a:endParaRPr>
          </a:p>
        </p:txBody>
      </p:sp>
      <p:sp>
        <p:nvSpPr>
          <p:cNvPr id="3" name="Pladsholder til indhold 2"/>
          <p:cNvSpPr>
            <a:spLocks noGrp="1"/>
          </p:cNvSpPr>
          <p:nvPr>
            <p:ph idx="1"/>
          </p:nvPr>
        </p:nvSpPr>
        <p:spPr>
          <a:xfrm>
            <a:off x="633600" y="1956591"/>
            <a:ext cx="11736000" cy="7060383"/>
          </a:xfrm>
        </p:spPr>
        <p:txBody>
          <a:bodyPr>
            <a:normAutofit/>
          </a:bodyPr>
          <a:lstStyle/>
          <a:p>
            <a:pPr marL="0" indent="0">
              <a:buNone/>
            </a:pPr>
            <a:r>
              <a:rPr lang="da-DK" dirty="0" smtClean="0">
                <a:solidFill>
                  <a:srgbClr val="FF0000"/>
                </a:solidFill>
              </a:rPr>
              <a:t>For at afværge, at:</a:t>
            </a:r>
          </a:p>
          <a:p>
            <a:pPr>
              <a:buFont typeface="Wingdings" panose="05000000000000000000" pitchFamily="2" charset="2"/>
              <a:buChar char="Ø"/>
            </a:pPr>
            <a:r>
              <a:rPr lang="da-DK" dirty="0"/>
              <a:t>	</a:t>
            </a:r>
            <a:r>
              <a:rPr lang="da-DK" dirty="0" smtClean="0"/>
              <a:t>Eleven øver vold mod sig selv.</a:t>
            </a:r>
          </a:p>
          <a:p>
            <a:pPr>
              <a:buFont typeface="Wingdings" panose="05000000000000000000" pitchFamily="2" charset="2"/>
              <a:buChar char="Ø"/>
            </a:pPr>
            <a:r>
              <a:rPr lang="da-DK" dirty="0"/>
              <a:t>	</a:t>
            </a:r>
            <a:r>
              <a:rPr lang="da-DK" dirty="0" smtClean="0"/>
              <a:t>Eleven øver vold mod andre.</a:t>
            </a:r>
          </a:p>
          <a:p>
            <a:pPr>
              <a:buFont typeface="Wingdings" panose="05000000000000000000" pitchFamily="2" charset="2"/>
              <a:buChar char="Ø"/>
            </a:pPr>
            <a:r>
              <a:rPr lang="da-DK" dirty="0"/>
              <a:t>	</a:t>
            </a:r>
            <a:r>
              <a:rPr lang="da-DK" dirty="0" smtClean="0"/>
              <a:t>Eleven ødelægger eller beskadiger ting.</a:t>
            </a:r>
          </a:p>
          <a:p>
            <a:pPr marL="0" indent="0">
              <a:buNone/>
            </a:pPr>
            <a:endParaRPr lang="da-DK" dirty="0"/>
          </a:p>
          <a:p>
            <a:pPr marL="0" indent="0">
              <a:buNone/>
            </a:pPr>
            <a:endParaRPr lang="da-DK" dirty="0" smtClean="0"/>
          </a:p>
          <a:p>
            <a:pPr marL="0" indent="0">
              <a:buNone/>
            </a:pPr>
            <a:r>
              <a:rPr lang="da-DK" dirty="0" smtClean="0">
                <a:solidFill>
                  <a:srgbClr val="FF0000"/>
                </a:solidFill>
              </a:rPr>
              <a:t>I nødvendigt omfang:</a:t>
            </a:r>
          </a:p>
          <a:p>
            <a:pPr marL="650230" lvl="1" indent="-650230">
              <a:spcBef>
                <a:spcPts val="1422"/>
              </a:spcBef>
              <a:buFont typeface="Wingdings" panose="05000000000000000000" pitchFamily="2" charset="2"/>
              <a:buChar char="Ø"/>
            </a:pPr>
            <a:r>
              <a:rPr lang="da-DK" sz="4600" dirty="0"/>
              <a:t>	</a:t>
            </a:r>
            <a:r>
              <a:rPr lang="da-DK" sz="3600" b="1" dirty="0"/>
              <a:t>Der skal være proportionalitet mellem 		den udøvede magt og elevens handling.</a:t>
            </a:r>
          </a:p>
        </p:txBody>
      </p:sp>
      <p:pic>
        <p:nvPicPr>
          <p:cNvPr id="4" name="Picture 4" descr="C:\Users\cab\AppData\Local\Microsoft\Windows\Temporary Internet Files\Content.IE5\JG9JHYHB\paragraf-300x3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5204" y="315311"/>
            <a:ext cx="1484242" cy="1536172"/>
          </a:xfrm>
          <a:prstGeom prst="rect">
            <a:avLst/>
          </a:prstGeom>
          <a:noFill/>
          <a:extLst>
            <a:ext uri="{909E8E84-426E-40DD-AFC4-6F175D3DCCD1}">
              <a14:hiddenFill xmlns:a14="http://schemas.microsoft.com/office/drawing/2010/main">
                <a:solidFill>
                  <a:srgbClr val="FFFFFF"/>
                </a:solidFill>
              </a14:hiddenFill>
            </a:ext>
          </a:extLst>
        </p:spPr>
      </p:pic>
      <p:sp>
        <p:nvSpPr>
          <p:cNvPr id="5" name="Pladsholder til sidefod 4"/>
          <p:cNvSpPr>
            <a:spLocks noGrp="1"/>
          </p:cNvSpPr>
          <p:nvPr>
            <p:ph type="ftr" sz="quarter" idx="3"/>
          </p:nvPr>
        </p:nvSpPr>
        <p:spPr>
          <a:xfrm>
            <a:off x="1311964" y="9170504"/>
            <a:ext cx="7195931" cy="490331"/>
          </a:xfrm>
        </p:spPr>
        <p:txBody>
          <a:bodyPr/>
          <a:lstStyle/>
          <a:p>
            <a:r>
              <a:rPr lang="da-DK" dirty="0" smtClean="0"/>
              <a:t>Vold og trusler</a:t>
            </a:r>
            <a:endParaRPr lang="da-DK" dirty="0"/>
          </a:p>
        </p:txBody>
      </p:sp>
    </p:spTree>
    <p:extLst>
      <p:ext uri="{BB962C8B-B14F-4D97-AF65-F5344CB8AC3E}">
        <p14:creationId xmlns:p14="http://schemas.microsoft.com/office/powerpoint/2010/main" val="73132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5400" dirty="0" smtClean="0">
                <a:solidFill>
                  <a:srgbClr val="00B050"/>
                </a:solidFill>
              </a:rPr>
              <a:t>Reglerne for magtanvendelse:</a:t>
            </a:r>
            <a:endParaRPr lang="da-DK" sz="5400" dirty="0">
              <a:solidFill>
                <a:srgbClr val="00B050"/>
              </a:solidFill>
            </a:endParaRPr>
          </a:p>
        </p:txBody>
      </p:sp>
      <p:sp>
        <p:nvSpPr>
          <p:cNvPr id="3" name="Pladsholder til indhold 2"/>
          <p:cNvSpPr>
            <a:spLocks noGrp="1"/>
          </p:cNvSpPr>
          <p:nvPr>
            <p:ph idx="1"/>
          </p:nvPr>
        </p:nvSpPr>
        <p:spPr>
          <a:xfrm>
            <a:off x="633600" y="1734520"/>
            <a:ext cx="11736000" cy="7060383"/>
          </a:xfrm>
        </p:spPr>
        <p:txBody>
          <a:bodyPr/>
          <a:lstStyle/>
          <a:p>
            <a:pPr marL="0" indent="0">
              <a:buNone/>
            </a:pPr>
            <a:r>
              <a:rPr lang="da-DK" dirty="0" smtClean="0"/>
              <a:t>Magtanvendelse som ikke er omfattet af bekendtgørelsen eller som er </a:t>
            </a:r>
            <a:r>
              <a:rPr lang="da-DK" dirty="0" err="1" smtClean="0"/>
              <a:t>uproportional</a:t>
            </a:r>
            <a:r>
              <a:rPr lang="da-DK" dirty="0" smtClean="0"/>
              <a:t> kan få ansættelsesretlige konsekvenser f.eks. i form af:</a:t>
            </a:r>
          </a:p>
          <a:p>
            <a:endParaRPr lang="da-DK" dirty="0" smtClean="0"/>
          </a:p>
          <a:p>
            <a:pPr defTabSz="809625">
              <a:buFont typeface="Wingdings" panose="05000000000000000000" pitchFamily="2" charset="2"/>
              <a:buChar char="v"/>
            </a:pPr>
            <a:r>
              <a:rPr lang="da-DK" dirty="0"/>
              <a:t>	</a:t>
            </a:r>
            <a:r>
              <a:rPr lang="da-DK" sz="5100" dirty="0" smtClean="0">
                <a:solidFill>
                  <a:srgbClr val="FF0000"/>
                </a:solidFill>
              </a:rPr>
              <a:t>Advarsel</a:t>
            </a:r>
            <a:endParaRPr lang="da-DK" sz="5100" dirty="0">
              <a:solidFill>
                <a:srgbClr val="FF0000"/>
              </a:solidFill>
            </a:endParaRPr>
          </a:p>
          <a:p>
            <a:pPr defTabSz="809625">
              <a:buFont typeface="Wingdings" panose="05000000000000000000" pitchFamily="2" charset="2"/>
              <a:buChar char="v"/>
            </a:pPr>
            <a:r>
              <a:rPr lang="da-DK" dirty="0"/>
              <a:t>	</a:t>
            </a:r>
            <a:r>
              <a:rPr lang="da-DK" sz="5100" dirty="0">
                <a:solidFill>
                  <a:srgbClr val="FF0000"/>
                </a:solidFill>
              </a:rPr>
              <a:t>Afskedigelse</a:t>
            </a:r>
          </a:p>
          <a:p>
            <a:pPr defTabSz="809625">
              <a:buFont typeface="Wingdings" panose="05000000000000000000" pitchFamily="2" charset="2"/>
              <a:buChar char="v"/>
            </a:pPr>
            <a:r>
              <a:rPr lang="da-DK" dirty="0" smtClean="0"/>
              <a:t>	</a:t>
            </a:r>
            <a:r>
              <a:rPr lang="da-DK" sz="5100" dirty="0" smtClean="0">
                <a:solidFill>
                  <a:srgbClr val="FF0000"/>
                </a:solidFill>
              </a:rPr>
              <a:t>Bortvisning</a:t>
            </a:r>
            <a:endParaRPr lang="da-DK" sz="5100" dirty="0">
              <a:solidFill>
                <a:srgbClr val="FF0000"/>
              </a:solidFill>
            </a:endParaRPr>
          </a:p>
        </p:txBody>
      </p:sp>
      <p:pic>
        <p:nvPicPr>
          <p:cNvPr id="4" name="Picture 4" descr="C:\Users\cab\AppData\Local\Microsoft\Windows\Temporary Internet Files\Content.IE5\JG9JHYHB\paragraf-300x3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91329" y="393688"/>
            <a:ext cx="1484242" cy="1536172"/>
          </a:xfrm>
          <a:prstGeom prst="rect">
            <a:avLst/>
          </a:prstGeom>
          <a:noFill/>
          <a:extLst>
            <a:ext uri="{909E8E84-426E-40DD-AFC4-6F175D3DCCD1}">
              <a14:hiddenFill xmlns:a14="http://schemas.microsoft.com/office/drawing/2010/main">
                <a:solidFill>
                  <a:srgbClr val="FFFFFF"/>
                </a:solidFill>
              </a14:hiddenFill>
            </a:ext>
          </a:extLst>
        </p:spPr>
      </p:pic>
      <p:sp>
        <p:nvSpPr>
          <p:cNvPr id="5" name="Pladsholder til sidefod 4"/>
          <p:cNvSpPr>
            <a:spLocks noGrp="1"/>
          </p:cNvSpPr>
          <p:nvPr>
            <p:ph type="ftr" sz="quarter" idx="3"/>
          </p:nvPr>
        </p:nvSpPr>
        <p:spPr>
          <a:xfrm>
            <a:off x="1311964" y="9170504"/>
            <a:ext cx="7195931" cy="490331"/>
          </a:xfrm>
        </p:spPr>
        <p:txBody>
          <a:bodyPr/>
          <a:lstStyle/>
          <a:p>
            <a:r>
              <a:rPr lang="da-DK" dirty="0" smtClean="0"/>
              <a:t>Vold og trusler</a:t>
            </a:r>
            <a:endParaRPr lang="da-DK" dirty="0"/>
          </a:p>
        </p:txBody>
      </p:sp>
    </p:spTree>
    <p:extLst>
      <p:ext uri="{BB962C8B-B14F-4D97-AF65-F5344CB8AC3E}">
        <p14:creationId xmlns:p14="http://schemas.microsoft.com/office/powerpoint/2010/main" val="103968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7355" y="23043"/>
            <a:ext cx="11704320" cy="1625600"/>
          </a:xfrm>
        </p:spPr>
        <p:txBody>
          <a:bodyPr>
            <a:normAutofit/>
          </a:bodyPr>
          <a:lstStyle/>
          <a:p>
            <a:r>
              <a:rPr lang="da-DK" sz="5400" dirty="0" smtClean="0">
                <a:solidFill>
                  <a:srgbClr val="00B050"/>
                </a:solidFill>
              </a:rPr>
              <a:t>Efter magtanvendelsen: </a:t>
            </a:r>
            <a:endParaRPr lang="da-DK" sz="5400" dirty="0">
              <a:solidFill>
                <a:srgbClr val="00B050"/>
              </a:solidFill>
            </a:endParaRPr>
          </a:p>
        </p:txBody>
      </p:sp>
      <p:sp>
        <p:nvSpPr>
          <p:cNvPr id="3" name="Pladsholder til indhold 2"/>
          <p:cNvSpPr>
            <a:spLocks noGrp="1"/>
          </p:cNvSpPr>
          <p:nvPr>
            <p:ph idx="1"/>
          </p:nvPr>
        </p:nvSpPr>
        <p:spPr>
          <a:xfrm>
            <a:off x="633600" y="2243977"/>
            <a:ext cx="11736000" cy="7060383"/>
          </a:xfrm>
        </p:spPr>
        <p:txBody>
          <a:bodyPr>
            <a:normAutofit lnSpcReduction="10000"/>
          </a:bodyPr>
          <a:lstStyle/>
          <a:p>
            <a:r>
              <a:rPr lang="da-DK" dirty="0" smtClean="0">
                <a:solidFill>
                  <a:srgbClr val="FF0000"/>
                </a:solidFill>
              </a:rPr>
              <a:t>O</a:t>
            </a:r>
            <a:r>
              <a:rPr lang="da-DK" dirty="0" smtClean="0"/>
              <a:t>rienter straks ledelsen om hændelsen, så han er orienteret om situationen, inden han bliver kontaktet af forældrene. Tag gerne AMR/TR med, når lederen orienteres.</a:t>
            </a:r>
          </a:p>
          <a:p>
            <a:r>
              <a:rPr lang="da-DK" dirty="0" smtClean="0">
                <a:solidFill>
                  <a:srgbClr val="FF0000"/>
                </a:solidFill>
              </a:rPr>
              <a:t>A</a:t>
            </a:r>
            <a:r>
              <a:rPr lang="da-DK" dirty="0" smtClean="0"/>
              <a:t>ftal med lederen, hvem der kontakter forældrene og orienterer om hændelsen og drøft med lederen, om forældrene evt. skal indkaldes til et møde. </a:t>
            </a:r>
          </a:p>
          <a:p>
            <a:r>
              <a:rPr lang="da-DK" dirty="0">
                <a:solidFill>
                  <a:srgbClr val="FF0000"/>
                </a:solidFill>
              </a:rPr>
              <a:t>L</a:t>
            </a:r>
            <a:r>
              <a:rPr lang="da-DK" dirty="0" smtClean="0"/>
              <a:t>æreren </a:t>
            </a:r>
            <a:r>
              <a:rPr lang="da-DK" dirty="0"/>
              <a:t>laver et notat eller udfylder et magtanvendelsesskema. Det bør gøres i ro og mag, så alle begrundelser kommer med, eventuelt hjemme. Notatet eller skemaet afleveres efterfølgende til ledelsen. Danmarks Lærerforening har lavet et magtanvendelsesskema, som </a:t>
            </a:r>
            <a:r>
              <a:rPr lang="da-DK" dirty="0" smtClean="0"/>
              <a:t>evt. kan bruges, se bilag i pjecen ”Vold, trusler og magtanvendelse”. </a:t>
            </a:r>
          </a:p>
          <a:p>
            <a:endParaRPr lang="da-DK" dirty="0"/>
          </a:p>
        </p:txBody>
      </p:sp>
      <p:sp>
        <p:nvSpPr>
          <p:cNvPr id="6" name="Venstrebuet pil 5"/>
          <p:cNvSpPr/>
          <p:nvPr/>
        </p:nvSpPr>
        <p:spPr>
          <a:xfrm>
            <a:off x="8726170" y="132598"/>
            <a:ext cx="1040384" cy="117205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rtlCol="0" anchor="ctr"/>
          <a:lstStyle/>
          <a:p>
            <a:pPr algn="ctr"/>
            <a:endParaRPr lang="da-DK">
              <a:solidFill>
                <a:schemeClr val="tx1"/>
              </a:solidFill>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6275" y="132598"/>
            <a:ext cx="1060450"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Pladsholder til sidefod 4"/>
          <p:cNvSpPr>
            <a:spLocks noGrp="1"/>
          </p:cNvSpPr>
          <p:nvPr>
            <p:ph type="ftr" sz="quarter" idx="3"/>
          </p:nvPr>
        </p:nvSpPr>
        <p:spPr>
          <a:xfrm>
            <a:off x="1311964" y="9170504"/>
            <a:ext cx="7195931" cy="490331"/>
          </a:xfrm>
        </p:spPr>
        <p:txBody>
          <a:bodyPr/>
          <a:lstStyle/>
          <a:p>
            <a:r>
              <a:rPr lang="da-DK" dirty="0" smtClean="0"/>
              <a:t>Vold og trusler</a:t>
            </a:r>
            <a:endParaRPr lang="da-DK" dirty="0"/>
          </a:p>
        </p:txBody>
      </p:sp>
    </p:spTree>
    <p:extLst>
      <p:ext uri="{BB962C8B-B14F-4D97-AF65-F5344CB8AC3E}">
        <p14:creationId xmlns:p14="http://schemas.microsoft.com/office/powerpoint/2010/main" val="16945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5052" y="342113"/>
            <a:ext cx="11761200" cy="925200"/>
          </a:xfrm>
        </p:spPr>
        <p:txBody>
          <a:bodyPr>
            <a:normAutofit/>
          </a:bodyPr>
          <a:lstStyle/>
          <a:p>
            <a:r>
              <a:rPr lang="da-DK" sz="5400" dirty="0" smtClean="0">
                <a:solidFill>
                  <a:srgbClr val="00B050"/>
                </a:solidFill>
              </a:rPr>
              <a:t>Egne udtalelser/notat/skema:</a:t>
            </a:r>
            <a:endParaRPr lang="da-DK" sz="5400" dirty="0">
              <a:solidFill>
                <a:srgbClr val="00B050"/>
              </a:solidFill>
            </a:endParaRPr>
          </a:p>
        </p:txBody>
      </p:sp>
      <p:sp>
        <p:nvSpPr>
          <p:cNvPr id="3" name="Pladsholder til indhold 2"/>
          <p:cNvSpPr>
            <a:spLocks noGrp="1"/>
          </p:cNvSpPr>
          <p:nvPr>
            <p:ph idx="1"/>
          </p:nvPr>
        </p:nvSpPr>
        <p:spPr>
          <a:xfrm>
            <a:off x="633600" y="2884064"/>
            <a:ext cx="11736000" cy="7060383"/>
          </a:xfrm>
        </p:spPr>
        <p:txBody>
          <a:bodyPr/>
          <a:lstStyle/>
          <a:p>
            <a:pPr marL="0" indent="0">
              <a:buNone/>
            </a:pPr>
            <a:r>
              <a:rPr lang="da-DK" sz="5700" dirty="0">
                <a:solidFill>
                  <a:srgbClr val="FF0000"/>
                </a:solidFill>
              </a:rPr>
              <a:t>Husk</a:t>
            </a:r>
            <a:r>
              <a:rPr lang="da-DK" sz="5700" dirty="0"/>
              <a:t> </a:t>
            </a:r>
            <a:r>
              <a:rPr lang="da-DK" dirty="0" smtClean="0"/>
              <a:t>både i notatet/skemaet og ved den første mundtlige orientering til skolelederen, at beskrive:</a:t>
            </a:r>
          </a:p>
          <a:p>
            <a:pPr marL="0" indent="0">
              <a:buNone/>
            </a:pPr>
            <a:endParaRPr lang="da-DK" sz="2000" dirty="0" smtClean="0"/>
          </a:p>
          <a:p>
            <a:pPr marL="809625" lvl="1" indent="-717550">
              <a:buFont typeface="+mj-lt"/>
              <a:buAutoNum type="arabicPeriod"/>
            </a:pPr>
            <a:r>
              <a:rPr lang="da-DK" sz="5100" dirty="0">
                <a:solidFill>
                  <a:srgbClr val="FF0000"/>
                </a:solidFill>
              </a:rPr>
              <a:t>H</a:t>
            </a:r>
            <a:r>
              <a:rPr lang="da-DK" dirty="0" smtClean="0"/>
              <a:t>vordan magten blev udøvet (meget detaljeret).</a:t>
            </a:r>
          </a:p>
          <a:p>
            <a:pPr marL="809625" lvl="1" indent="-717550">
              <a:buFont typeface="+mj-lt"/>
              <a:buAutoNum type="arabicPeriod"/>
            </a:pPr>
            <a:r>
              <a:rPr lang="da-DK" sz="5100" dirty="0">
                <a:solidFill>
                  <a:srgbClr val="FF0000"/>
                </a:solidFill>
              </a:rPr>
              <a:t>H</a:t>
            </a:r>
            <a:r>
              <a:rPr lang="da-DK" dirty="0" smtClean="0"/>
              <a:t>vorfor magten var nødvendig (både i udstrækning og omfang og fordi eleven var til skade for sig selv eller andre eller beskadigede ting.)</a:t>
            </a:r>
          </a:p>
          <a:p>
            <a:pPr marL="92075" lvl="1" indent="0">
              <a:buNone/>
            </a:pPr>
            <a:endParaRPr lang="da-DK" dirty="0"/>
          </a:p>
          <a:p>
            <a:pPr marL="650230" lvl="1" indent="0">
              <a:buNone/>
            </a:pPr>
            <a:endParaRPr lang="da-DK" dirty="0" smtClean="0"/>
          </a:p>
        </p:txBody>
      </p:sp>
      <p:sp>
        <p:nvSpPr>
          <p:cNvPr id="5" name="Titel 1"/>
          <p:cNvSpPr txBox="1">
            <a:spLocks/>
          </p:cNvSpPr>
          <p:nvPr/>
        </p:nvSpPr>
        <p:spPr>
          <a:xfrm>
            <a:off x="631509" y="1444270"/>
            <a:ext cx="11761200" cy="925200"/>
          </a:xfrm>
          <a:prstGeom prst="rect">
            <a:avLst/>
          </a:prstGeom>
        </p:spPr>
        <p:txBody>
          <a:bodyPr vert="horz" lIns="0" tIns="0" rIns="0" bIns="0" rtlCol="0" anchor="ctr">
            <a:normAutofit fontScale="97500"/>
          </a:bodyPr>
          <a:lstStyle>
            <a:lvl1pPr algn="l" defTabSz="1300460" rtl="0" eaLnBrk="1" latinLnBrk="0" hangingPunct="1">
              <a:lnSpc>
                <a:spcPct val="100000"/>
              </a:lnSpc>
              <a:spcBef>
                <a:spcPct val="0"/>
              </a:spcBef>
              <a:buNone/>
              <a:defRPr sz="6000" b="1" kern="1200">
                <a:solidFill>
                  <a:srgbClr val="DFE3CB"/>
                </a:solidFill>
                <a:latin typeface="+mj-lt"/>
                <a:ea typeface="+mj-ea"/>
                <a:cs typeface="+mj-cs"/>
              </a:defRPr>
            </a:lvl1pPr>
          </a:lstStyle>
          <a:p>
            <a:r>
              <a:rPr lang="da-DK" sz="4000" dirty="0" smtClean="0">
                <a:solidFill>
                  <a:srgbClr val="00B050"/>
                </a:solidFill>
              </a:rPr>
              <a:t>(den der har anvendt magt)</a:t>
            </a:r>
            <a:endParaRPr lang="da-DK" sz="4000" dirty="0">
              <a:solidFill>
                <a:srgbClr val="00B050"/>
              </a:solidFill>
            </a:endParaRPr>
          </a:p>
        </p:txBody>
      </p:sp>
      <p:pic>
        <p:nvPicPr>
          <p:cNvPr id="6" name="Picture 4" descr="C:\Program Files (x86)\Microsoft Office\MEDIA\CAGCAT10\j029912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76193" y="303622"/>
            <a:ext cx="1545693" cy="1799497"/>
          </a:xfrm>
          <a:prstGeom prst="rect">
            <a:avLst/>
          </a:prstGeom>
          <a:noFill/>
          <a:extLst>
            <a:ext uri="{909E8E84-426E-40DD-AFC4-6F175D3DCCD1}">
              <a14:hiddenFill xmlns:a14="http://schemas.microsoft.com/office/drawing/2010/main">
                <a:solidFill>
                  <a:srgbClr val="FFFFFF"/>
                </a:solidFill>
              </a14:hiddenFill>
            </a:ext>
          </a:extLst>
        </p:spPr>
      </p:pic>
      <p:sp>
        <p:nvSpPr>
          <p:cNvPr id="7" name="Pladsholder til sidefod 4"/>
          <p:cNvSpPr>
            <a:spLocks noGrp="1"/>
          </p:cNvSpPr>
          <p:nvPr>
            <p:ph type="ftr" sz="quarter" idx="3"/>
          </p:nvPr>
        </p:nvSpPr>
        <p:spPr>
          <a:xfrm>
            <a:off x="1311964" y="9170504"/>
            <a:ext cx="7195931" cy="490331"/>
          </a:xfrm>
        </p:spPr>
        <p:txBody>
          <a:bodyPr/>
          <a:lstStyle/>
          <a:p>
            <a:r>
              <a:rPr lang="da-DK" dirty="0" smtClean="0"/>
              <a:t>Vold og trusler</a:t>
            </a:r>
            <a:endParaRPr lang="da-DK" dirty="0"/>
          </a:p>
        </p:txBody>
      </p:sp>
    </p:spTree>
    <p:extLst>
      <p:ext uri="{BB962C8B-B14F-4D97-AF65-F5344CB8AC3E}">
        <p14:creationId xmlns:p14="http://schemas.microsoft.com/office/powerpoint/2010/main" val="27742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5400" dirty="0">
                <a:solidFill>
                  <a:srgbClr val="00B050"/>
                </a:solidFill>
              </a:rPr>
              <a:t>Egne </a:t>
            </a:r>
            <a:r>
              <a:rPr lang="da-DK" sz="5400" dirty="0" smtClean="0">
                <a:solidFill>
                  <a:srgbClr val="00B050"/>
                </a:solidFill>
              </a:rPr>
              <a:t>udtalelser/notat:</a:t>
            </a:r>
            <a:endParaRPr lang="da-DK" sz="5400" dirty="0">
              <a:solidFill>
                <a:srgbClr val="00B050"/>
              </a:solidFill>
            </a:endParaRPr>
          </a:p>
        </p:txBody>
      </p:sp>
      <p:sp>
        <p:nvSpPr>
          <p:cNvPr id="3" name="Pladsholder til indhold 2"/>
          <p:cNvSpPr>
            <a:spLocks noGrp="1"/>
          </p:cNvSpPr>
          <p:nvPr>
            <p:ph idx="1"/>
          </p:nvPr>
        </p:nvSpPr>
        <p:spPr>
          <a:xfrm>
            <a:off x="633600" y="2857938"/>
            <a:ext cx="11736000" cy="7060383"/>
          </a:xfrm>
        </p:spPr>
        <p:txBody>
          <a:bodyPr>
            <a:normAutofit/>
          </a:bodyPr>
          <a:lstStyle/>
          <a:p>
            <a:pPr>
              <a:buFont typeface="Wingdings" panose="05000000000000000000" pitchFamily="2" charset="2"/>
              <a:buChar char="v"/>
            </a:pPr>
            <a:r>
              <a:rPr lang="da-DK" dirty="0" smtClean="0"/>
              <a:t>NB! Hvis muligt få da altid kredsen eller hovedforeningen til at læse notatet/den skriftlige beskrivelse af hændelsen igennem inden den bliver givet videre til skolelederen/personaleafdelingen.</a:t>
            </a:r>
          </a:p>
          <a:p>
            <a:pPr>
              <a:buFont typeface="Wingdings" panose="05000000000000000000" pitchFamily="2" charset="2"/>
              <a:buChar char="v"/>
            </a:pPr>
            <a:r>
              <a:rPr lang="da-DK" dirty="0" smtClean="0"/>
              <a:t>Det skriftlige notat bliver en del af personalesagen og er afgørende for kommunens vurdering af, om der er tale om lovlig magtanvendelse, og hvis ikke hvilken ansættelsesretlig sanktion, der så er passende. </a:t>
            </a:r>
          </a:p>
          <a:p>
            <a:pPr>
              <a:buFont typeface="Wingdings" panose="05000000000000000000" pitchFamily="2" charset="2"/>
              <a:buChar char="v"/>
            </a:pPr>
            <a:endParaRPr lang="da-DK" dirty="0"/>
          </a:p>
        </p:txBody>
      </p:sp>
      <p:sp>
        <p:nvSpPr>
          <p:cNvPr id="5" name="Titel 1"/>
          <p:cNvSpPr txBox="1">
            <a:spLocks/>
          </p:cNvSpPr>
          <p:nvPr/>
        </p:nvSpPr>
        <p:spPr>
          <a:xfrm>
            <a:off x="672603" y="1319280"/>
            <a:ext cx="11761200" cy="925200"/>
          </a:xfrm>
          <a:prstGeom prst="rect">
            <a:avLst/>
          </a:prstGeom>
        </p:spPr>
        <p:txBody>
          <a:bodyPr vert="horz" lIns="0" tIns="0" rIns="0" bIns="0" rtlCol="0" anchor="ctr">
            <a:normAutofit fontScale="97500"/>
          </a:bodyPr>
          <a:lstStyle>
            <a:lvl1pPr algn="l" defTabSz="1300460" rtl="0" eaLnBrk="1" latinLnBrk="0" hangingPunct="1">
              <a:lnSpc>
                <a:spcPct val="100000"/>
              </a:lnSpc>
              <a:spcBef>
                <a:spcPct val="0"/>
              </a:spcBef>
              <a:buNone/>
              <a:defRPr sz="6000" b="1" kern="1200">
                <a:solidFill>
                  <a:srgbClr val="DFE3CB"/>
                </a:solidFill>
                <a:latin typeface="+mj-lt"/>
                <a:ea typeface="+mj-ea"/>
                <a:cs typeface="+mj-cs"/>
              </a:defRPr>
            </a:lvl1pPr>
          </a:lstStyle>
          <a:p>
            <a:r>
              <a:rPr lang="da-DK" sz="4000" dirty="0" smtClean="0">
                <a:solidFill>
                  <a:srgbClr val="00B050"/>
                </a:solidFill>
              </a:rPr>
              <a:t>(den der har anvendt magt)</a:t>
            </a:r>
            <a:endParaRPr lang="da-DK" sz="4000" dirty="0">
              <a:solidFill>
                <a:srgbClr val="00B050"/>
              </a:solidFill>
            </a:endParaRPr>
          </a:p>
        </p:txBody>
      </p:sp>
      <p:pic>
        <p:nvPicPr>
          <p:cNvPr id="7" name="Picture 4" descr="C:\Program Files (x86)\Microsoft Office\MEDIA\CAGCAT10\j029912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76193" y="303622"/>
            <a:ext cx="1545693" cy="1799497"/>
          </a:xfrm>
          <a:prstGeom prst="rect">
            <a:avLst/>
          </a:prstGeom>
          <a:noFill/>
          <a:extLst>
            <a:ext uri="{909E8E84-426E-40DD-AFC4-6F175D3DCCD1}">
              <a14:hiddenFill xmlns:a14="http://schemas.microsoft.com/office/drawing/2010/main">
                <a:solidFill>
                  <a:srgbClr val="FFFFFF"/>
                </a:solidFill>
              </a14:hiddenFill>
            </a:ext>
          </a:extLst>
        </p:spPr>
      </p:pic>
      <p:sp>
        <p:nvSpPr>
          <p:cNvPr id="6" name="Pladsholder til sidefod 4"/>
          <p:cNvSpPr>
            <a:spLocks noGrp="1"/>
          </p:cNvSpPr>
          <p:nvPr>
            <p:ph type="ftr" sz="quarter" idx="3"/>
          </p:nvPr>
        </p:nvSpPr>
        <p:spPr>
          <a:xfrm>
            <a:off x="1311964" y="9170504"/>
            <a:ext cx="7195931" cy="490331"/>
          </a:xfrm>
        </p:spPr>
        <p:txBody>
          <a:bodyPr/>
          <a:lstStyle/>
          <a:p>
            <a:r>
              <a:rPr lang="da-DK" dirty="0" smtClean="0"/>
              <a:t>Vold og trusler</a:t>
            </a:r>
            <a:endParaRPr lang="da-DK" dirty="0"/>
          </a:p>
        </p:txBody>
      </p:sp>
    </p:spTree>
    <p:extLst>
      <p:ext uri="{BB962C8B-B14F-4D97-AF65-F5344CB8AC3E}">
        <p14:creationId xmlns:p14="http://schemas.microsoft.com/office/powerpoint/2010/main" val="10448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5400" dirty="0" smtClean="0">
                <a:solidFill>
                  <a:srgbClr val="00B050"/>
                </a:solidFill>
              </a:rPr>
              <a:t>Notater vidner (kollegaer):</a:t>
            </a:r>
            <a:endParaRPr lang="da-DK" sz="5400" dirty="0">
              <a:solidFill>
                <a:srgbClr val="00B050"/>
              </a:solidFill>
            </a:endParaRPr>
          </a:p>
        </p:txBody>
      </p:sp>
      <p:sp>
        <p:nvSpPr>
          <p:cNvPr id="3" name="Pladsholder til indhold 2"/>
          <p:cNvSpPr>
            <a:spLocks noGrp="1"/>
          </p:cNvSpPr>
          <p:nvPr>
            <p:ph idx="1"/>
          </p:nvPr>
        </p:nvSpPr>
        <p:spPr>
          <a:xfrm>
            <a:off x="633600" y="2492174"/>
            <a:ext cx="11736000" cy="7060383"/>
          </a:xfrm>
        </p:spPr>
        <p:txBody>
          <a:bodyPr>
            <a:normAutofit/>
          </a:bodyPr>
          <a:lstStyle/>
          <a:p>
            <a:pPr>
              <a:buFont typeface="Wingdings" panose="05000000000000000000" pitchFamily="2" charset="2"/>
              <a:buChar char="v"/>
            </a:pPr>
            <a:r>
              <a:rPr lang="da-DK" dirty="0" smtClean="0">
                <a:solidFill>
                  <a:srgbClr val="FF0000"/>
                </a:solidFill>
              </a:rPr>
              <a:t>D</a:t>
            </a:r>
            <a:r>
              <a:rPr lang="da-DK" dirty="0" smtClean="0"/>
              <a:t>er gælder det samme som ved egne udtalelser.</a:t>
            </a:r>
          </a:p>
          <a:p>
            <a:pPr>
              <a:buFont typeface="Wingdings" panose="05000000000000000000" pitchFamily="2" charset="2"/>
              <a:buChar char="v"/>
            </a:pPr>
            <a:r>
              <a:rPr lang="da-DK" dirty="0" smtClean="0">
                <a:solidFill>
                  <a:srgbClr val="FF0000"/>
                </a:solidFill>
              </a:rPr>
              <a:t>NB!</a:t>
            </a:r>
            <a:r>
              <a:rPr lang="da-DK" dirty="0" smtClean="0"/>
              <a:t> Hvis muligt få da altid kredsen eller hovedforeningen til at læse notatet/den skriftlige beskrivelse af hændelsen igennem inden den bliver givet videre til skolelederen/personaleafdelingen.</a:t>
            </a:r>
          </a:p>
          <a:p>
            <a:pPr>
              <a:buFont typeface="Wingdings" panose="05000000000000000000" pitchFamily="2" charset="2"/>
              <a:buChar char="v"/>
            </a:pPr>
            <a:r>
              <a:rPr lang="da-DK" dirty="0" smtClean="0">
                <a:solidFill>
                  <a:srgbClr val="FF0000"/>
                </a:solidFill>
              </a:rPr>
              <a:t>D</a:t>
            </a:r>
            <a:r>
              <a:rPr lang="da-DK" dirty="0" smtClean="0"/>
              <a:t>et er en forfærdelig følelse for en kollega, hvis kollegaens notat bliver lagt til grund i en personalesag, der får ansættelsesretlige konsekvenser. </a:t>
            </a:r>
          </a:p>
          <a:p>
            <a:endParaRPr lang="da-DK" dirty="0"/>
          </a:p>
        </p:txBody>
      </p:sp>
      <p:pic>
        <p:nvPicPr>
          <p:cNvPr id="8196" name="Picture 4" descr="C:\Program Files (x86)\Microsoft Office\MEDIA\CAGCAT10\j029912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76193" y="303622"/>
            <a:ext cx="1545693" cy="1799497"/>
          </a:xfrm>
          <a:prstGeom prst="rect">
            <a:avLst/>
          </a:prstGeom>
          <a:noFill/>
          <a:extLst>
            <a:ext uri="{909E8E84-426E-40DD-AFC4-6F175D3DCCD1}">
              <a14:hiddenFill xmlns:a14="http://schemas.microsoft.com/office/drawing/2010/main">
                <a:solidFill>
                  <a:srgbClr val="FFFFFF"/>
                </a:solidFill>
              </a14:hiddenFill>
            </a:ext>
          </a:extLst>
        </p:spPr>
      </p:pic>
      <p:sp>
        <p:nvSpPr>
          <p:cNvPr id="5" name="Pladsholder til sidefod 4"/>
          <p:cNvSpPr>
            <a:spLocks noGrp="1"/>
          </p:cNvSpPr>
          <p:nvPr>
            <p:ph type="ftr" sz="quarter" idx="3"/>
          </p:nvPr>
        </p:nvSpPr>
        <p:spPr>
          <a:xfrm>
            <a:off x="1311964" y="9170504"/>
            <a:ext cx="7195931" cy="490331"/>
          </a:xfrm>
        </p:spPr>
        <p:txBody>
          <a:bodyPr/>
          <a:lstStyle/>
          <a:p>
            <a:r>
              <a:rPr lang="da-DK" dirty="0" smtClean="0"/>
              <a:t>Vold og trusler</a:t>
            </a:r>
            <a:endParaRPr lang="da-DK" dirty="0"/>
          </a:p>
        </p:txBody>
      </p:sp>
    </p:spTree>
    <p:extLst>
      <p:ext uri="{BB962C8B-B14F-4D97-AF65-F5344CB8AC3E}">
        <p14:creationId xmlns:p14="http://schemas.microsoft.com/office/powerpoint/2010/main" val="159777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800" y="342837"/>
            <a:ext cx="11761200" cy="925200"/>
          </a:xfrm>
        </p:spPr>
        <p:txBody>
          <a:bodyPr>
            <a:normAutofit/>
          </a:bodyPr>
          <a:lstStyle/>
          <a:p>
            <a:r>
              <a:rPr lang="da-DK" sz="5400" b="1" dirty="0" smtClean="0">
                <a:solidFill>
                  <a:srgbClr val="00B050"/>
                </a:solidFill>
              </a:rPr>
              <a:t>Eksempel 1:</a:t>
            </a:r>
            <a:endParaRPr lang="da-DK" sz="5400" b="1" dirty="0">
              <a:solidFill>
                <a:srgbClr val="00B050"/>
              </a:solidFill>
            </a:endParaRPr>
          </a:p>
        </p:txBody>
      </p:sp>
      <p:sp>
        <p:nvSpPr>
          <p:cNvPr id="3" name="Pladsholder til indhold 2"/>
          <p:cNvSpPr>
            <a:spLocks noGrp="1"/>
          </p:cNvSpPr>
          <p:nvPr>
            <p:ph idx="1"/>
          </p:nvPr>
        </p:nvSpPr>
        <p:spPr>
          <a:xfrm>
            <a:off x="633600" y="2283166"/>
            <a:ext cx="11736000" cy="7060383"/>
          </a:xfrm>
        </p:spPr>
        <p:txBody>
          <a:bodyPr/>
          <a:lstStyle/>
          <a:p>
            <a:pPr marL="0" indent="0">
              <a:buNone/>
            </a:pPr>
            <a:r>
              <a:rPr lang="da-DK" dirty="0" smtClean="0"/>
              <a:t>En kollega beskriver i et notat: </a:t>
            </a:r>
            <a:r>
              <a:rPr lang="da-DK" i="1" dirty="0" smtClean="0"/>
              <a:t>”T (læreren) står på modsatte side og forsøger at få eleverne fra hinanden. </a:t>
            </a:r>
            <a:r>
              <a:rPr lang="da-DK" i="1" dirty="0"/>
              <a:t>T</a:t>
            </a:r>
            <a:r>
              <a:rPr lang="da-DK" i="1" dirty="0" smtClean="0"/>
              <a:t> råber ”så stopper du”, hvorefter jeg hører et klask. Jeg ser ikke noget, men hører kun lyden….Aulaen bliver efterfølgende helt stille. Børnene var meget chokerede og flere af dem har henvendt sig til mig efterfølgende og spurgt: ”man må da ikke slå børn vel?”.”</a:t>
            </a:r>
          </a:p>
        </p:txBody>
      </p:sp>
      <p:pic>
        <p:nvPicPr>
          <p:cNvPr id="5" name="Picture 2" descr="C:\Users\cab\AppData\Local\Microsoft\Windows\Temporary Internet Files\Content.IE5\JG9JHYHB\eksempel[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40388" y="91439"/>
            <a:ext cx="1827038" cy="1227909"/>
          </a:xfrm>
          <a:prstGeom prst="rect">
            <a:avLst/>
          </a:prstGeom>
          <a:noFill/>
          <a:extLst>
            <a:ext uri="{909E8E84-426E-40DD-AFC4-6F175D3DCCD1}">
              <a14:hiddenFill xmlns:a14="http://schemas.microsoft.com/office/drawing/2010/main">
                <a:solidFill>
                  <a:srgbClr val="FFFFFF"/>
                </a:solidFill>
              </a14:hiddenFill>
            </a:ext>
          </a:extLst>
        </p:spPr>
      </p:pic>
      <p:sp>
        <p:nvSpPr>
          <p:cNvPr id="6" name="Pladsholder til sidefod 4"/>
          <p:cNvSpPr>
            <a:spLocks noGrp="1"/>
          </p:cNvSpPr>
          <p:nvPr>
            <p:ph type="ftr" sz="quarter" idx="3"/>
          </p:nvPr>
        </p:nvSpPr>
        <p:spPr>
          <a:xfrm>
            <a:off x="1311964" y="9170504"/>
            <a:ext cx="7195931" cy="490331"/>
          </a:xfrm>
        </p:spPr>
        <p:txBody>
          <a:bodyPr/>
          <a:lstStyle/>
          <a:p>
            <a:r>
              <a:rPr lang="da-DK" dirty="0" smtClean="0"/>
              <a:t>Vold og trusler</a:t>
            </a:r>
            <a:endParaRPr lang="da-DK" dirty="0"/>
          </a:p>
        </p:txBody>
      </p:sp>
    </p:spTree>
    <p:extLst>
      <p:ext uri="{BB962C8B-B14F-4D97-AF65-F5344CB8AC3E}">
        <p14:creationId xmlns:p14="http://schemas.microsoft.com/office/powerpoint/2010/main" val="624177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skabelon 2015">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LF">
      <a:majorFont>
        <a:latin typeface="Arial"/>
        <a:ea typeface=""/>
        <a:cs typeface=""/>
      </a:majorFont>
      <a:minorFont>
        <a:latin typeface="Garamond"/>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LF PowerPoint.potx" id="{EFCDFA1B-C780-4257-A7FE-78B55805D16B}" vid="{6E263387-693B-4E0E-B3B7-D86F1ECA6DAC}"/>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PowerPoint-skabelon 2015</Template>
  <TotalTime>865</TotalTime>
  <Words>1332</Words>
  <Application>Microsoft Office PowerPoint</Application>
  <PresentationFormat>Brugerdefineret</PresentationFormat>
  <Paragraphs>127</Paragraphs>
  <Slides>12</Slides>
  <Notes>12</Notes>
  <HiddenSlides>0</HiddenSlides>
  <MMClips>0</MMClips>
  <ScaleCrop>false</ScaleCrop>
  <HeadingPairs>
    <vt:vector size="4" baseType="variant">
      <vt:variant>
        <vt:lpstr>Tema</vt:lpstr>
      </vt:variant>
      <vt:variant>
        <vt:i4>1</vt:i4>
      </vt:variant>
      <vt:variant>
        <vt:lpstr>Diastitler</vt:lpstr>
      </vt:variant>
      <vt:variant>
        <vt:i4>12</vt:i4>
      </vt:variant>
    </vt:vector>
  </HeadingPairs>
  <TitlesOfParts>
    <vt:vector size="13" baseType="lpstr">
      <vt:lpstr>PowerPoint-skabelon 2015</vt:lpstr>
      <vt:lpstr>Magtanvendelse</vt:lpstr>
      <vt:lpstr>Reglerne for magtanvendelse</vt:lpstr>
      <vt:lpstr>Reglerne for magtanvendelse:</vt:lpstr>
      <vt:lpstr>Reglerne for magtanvendelse:</vt:lpstr>
      <vt:lpstr>Efter magtanvendelsen: </vt:lpstr>
      <vt:lpstr>Egne udtalelser/notat/skema:</vt:lpstr>
      <vt:lpstr>Egne udtalelser/notat:</vt:lpstr>
      <vt:lpstr>Notater vidner (kollegaer):</vt:lpstr>
      <vt:lpstr>Eksempel 1:</vt:lpstr>
      <vt:lpstr>Eksempel 2:</vt:lpstr>
      <vt:lpstr>Inspiration – Retningslinjer om magtanvendelse:</vt:lpstr>
      <vt:lpstr>Inspiration – Retningslinjer om magtanvendelse:</vt:lpstr>
    </vt:vector>
  </TitlesOfParts>
  <Company>Danmarks Lærerforening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Inge Larsen</dc:creator>
  <cp:lastModifiedBy>Merete Randskov</cp:lastModifiedBy>
  <cp:revision>69</cp:revision>
  <cp:lastPrinted>2017-08-29T13:05:22Z</cp:lastPrinted>
  <dcterms:created xsi:type="dcterms:W3CDTF">2015-08-04T09:21:53Z</dcterms:created>
  <dcterms:modified xsi:type="dcterms:W3CDTF">2019-02-05T07:26:29Z</dcterms:modified>
</cp:coreProperties>
</file>